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58" r:id="rId5"/>
    <p:sldId id="259" r:id="rId6"/>
    <p:sldId id="284" r:id="rId7"/>
    <p:sldId id="285" r:id="rId8"/>
    <p:sldId id="269" r:id="rId9"/>
    <p:sldId id="286" r:id="rId10"/>
    <p:sldId id="289" r:id="rId11"/>
    <p:sldId id="271" r:id="rId12"/>
    <p:sldId id="290" r:id="rId13"/>
    <p:sldId id="291" r:id="rId14"/>
    <p:sldId id="292" r:id="rId15"/>
    <p:sldId id="276" r:id="rId16"/>
    <p:sldId id="277" r:id="rId17"/>
    <p:sldId id="287" r:id="rId18"/>
    <p:sldId id="288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77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370864075061483"/>
          <c:y val="8.26291079812206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1784446235559135E-2"/>
          <c:y val="0.16351706036745406"/>
          <c:w val="0.35149680699361396"/>
          <c:h val="0.62873372518576021"/>
        </c:manualLayout>
      </c:layout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Doações Por indústria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A1BD-429C-9256-758963306B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A1BD-429C-9256-758963306B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A1BD-429C-9256-758963306B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A1BD-429C-9256-758963306B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9-A1BD-429C-9256-758963306B2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B-A1BD-429C-9256-758963306B2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D-A1BD-429C-9256-758963306B2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F-A1BD-429C-9256-758963306B2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1-A1BD-429C-9256-758963306B2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3-A1BD-429C-9256-758963306B2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5-A1BD-429C-9256-758963306B2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7-A1BD-429C-9256-758963306B2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9-A1BD-429C-9256-758963306B26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B-A1BD-429C-9256-758963306B26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D-A1BD-429C-9256-758963306B26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F-A1BD-429C-9256-758963306B26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1-A1BD-429C-9256-758963306B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Plan1!$A$2:$A$18</c:f>
              <c:strCache>
                <c:ptCount val="17"/>
                <c:pt idx="0">
                  <c:v>ABBOTT LABORATORIOS DO BRASIL LTDA</c:v>
                </c:pt>
                <c:pt idx="1">
                  <c:v>KCI BRASIL</c:v>
                </c:pt>
                <c:pt idx="2">
                  <c:v>JJGC INDUSTRIA E COMERCIO</c:v>
                </c:pt>
                <c:pt idx="3">
                  <c:v>LABORATORIOS SERVIER</c:v>
                </c:pt>
                <c:pt idx="4">
                  <c:v>MUNDIPHARMA BRASIL</c:v>
                </c:pt>
                <c:pt idx="5">
                  <c:v>TRAUMINAS DISTRIBUIDORA</c:v>
                </c:pt>
                <c:pt idx="6">
                  <c:v>ASTELLAS FARMA BRASIL</c:v>
                </c:pt>
                <c:pt idx="7">
                  <c:v>AMGS COMERCIO E REPRESENTACOES </c:v>
                </c:pt>
                <c:pt idx="8">
                  <c:v>STRYKER DO BRASIL </c:v>
                </c:pt>
                <c:pt idx="9">
                  <c:v>VARIAN MEDICAL SYSTEMS</c:v>
                </c:pt>
                <c:pt idx="10">
                  <c:v>LEO PHARMA</c:v>
                </c:pt>
                <c:pt idx="11">
                  <c:v>BESINS HEALTHCARE</c:v>
                </c:pt>
                <c:pt idx="12">
                  <c:v>SHIRE FARMACEUTICA</c:v>
                </c:pt>
                <c:pt idx="13">
                  <c:v>UCB BIOPHARMA</c:v>
                </c:pt>
                <c:pt idx="14">
                  <c:v>SANOFI-AVENTIS </c:v>
                </c:pt>
                <c:pt idx="15">
                  <c:v>TAKEDA PHARMA</c:v>
                </c:pt>
                <c:pt idx="16">
                  <c:v>TAKEDA DISTRIBUIDORA</c:v>
                </c:pt>
              </c:strCache>
            </c:strRef>
          </c:cat>
          <c:val>
            <c:numRef>
              <c:f>Plan1!$B$2:$B$18</c:f>
              <c:numCache>
                <c:formatCode>General</c:formatCode>
                <c:ptCount val="17"/>
                <c:pt idx="0">
                  <c:v>1</c:v>
                </c:pt>
                <c:pt idx="1">
                  <c:v>2</c:v>
                </c:pt>
                <c:pt idx="2">
                  <c:v>1031</c:v>
                </c:pt>
                <c:pt idx="3">
                  <c:v>677</c:v>
                </c:pt>
                <c:pt idx="4">
                  <c:v>379</c:v>
                </c:pt>
                <c:pt idx="5">
                  <c:v>86</c:v>
                </c:pt>
                <c:pt idx="6">
                  <c:v>1025</c:v>
                </c:pt>
                <c:pt idx="7">
                  <c:v>9</c:v>
                </c:pt>
                <c:pt idx="8">
                  <c:v>246</c:v>
                </c:pt>
                <c:pt idx="9">
                  <c:v>8</c:v>
                </c:pt>
                <c:pt idx="10">
                  <c:v>1</c:v>
                </c:pt>
                <c:pt idx="11">
                  <c:v>13</c:v>
                </c:pt>
                <c:pt idx="12">
                  <c:v>256</c:v>
                </c:pt>
                <c:pt idx="13">
                  <c:v>224</c:v>
                </c:pt>
                <c:pt idx="14">
                  <c:v>1282</c:v>
                </c:pt>
                <c:pt idx="15">
                  <c:v>24</c:v>
                </c:pt>
                <c:pt idx="16">
                  <c:v>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A1BD-429C-9256-758963306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233608200549734"/>
          <c:y val="6.6932830579276237E-2"/>
          <c:w val="0.52582652365304727"/>
          <c:h val="0.921456212339654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0B87E-EDB7-4BDA-BF42-4132E03D544C}" type="doc">
      <dgm:prSet loTypeId="urn:microsoft.com/office/officeart/2005/8/layout/process1" loCatId="process" qsTypeId="urn:microsoft.com/office/officeart/2005/8/quickstyle/simple5" qsCatId="simple" csTypeId="urn:microsoft.com/office/officeart/2005/8/colors/accent2_4" csCatId="accent2" phldr="1"/>
      <dgm:spPr/>
    </dgm:pt>
    <dgm:pt modelId="{CB33F006-93CA-451D-8BF7-DD2B7168D97B}">
      <dgm:prSet phldrT="[Texto]"/>
      <dgm:spPr/>
      <dgm:t>
        <a:bodyPr/>
        <a:lstStyle/>
        <a:p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Valor Global</a:t>
          </a:r>
        </a:p>
        <a:p>
          <a:r>
            <a:rPr lang="pt-BR" dirty="0"/>
            <a:t>R$ 5.781.639,07</a:t>
          </a:r>
        </a:p>
      </dgm:t>
    </dgm:pt>
    <dgm:pt modelId="{0EF0294D-2638-4BCA-8BF6-50DDC8010BDF}" type="parTrans" cxnId="{4EB6ED31-7031-451A-A3FF-2BF857A535F7}">
      <dgm:prSet/>
      <dgm:spPr/>
      <dgm:t>
        <a:bodyPr/>
        <a:lstStyle/>
        <a:p>
          <a:endParaRPr lang="pt-BR"/>
        </a:p>
      </dgm:t>
    </dgm:pt>
    <dgm:pt modelId="{CB41E231-8CF6-410E-BA3F-0F04D6A0C3AD}" type="sibTrans" cxnId="{4EB6ED31-7031-451A-A3FF-2BF857A535F7}">
      <dgm:prSet/>
      <dgm:spPr/>
      <dgm:t>
        <a:bodyPr/>
        <a:lstStyle/>
        <a:p>
          <a:endParaRPr lang="pt-BR"/>
        </a:p>
      </dgm:t>
    </dgm:pt>
    <dgm:pt modelId="{10D93EA4-C717-46D1-A73A-8CD9BD72DF54}" type="pres">
      <dgm:prSet presAssocID="{ABE0B87E-EDB7-4BDA-BF42-4132E03D544C}" presName="Name0" presStyleCnt="0">
        <dgm:presLayoutVars>
          <dgm:dir/>
          <dgm:resizeHandles val="exact"/>
        </dgm:presLayoutVars>
      </dgm:prSet>
      <dgm:spPr/>
    </dgm:pt>
    <dgm:pt modelId="{649ABDC3-75F3-434E-AE6F-EDD793ED9AD0}" type="pres">
      <dgm:prSet presAssocID="{CB33F006-93CA-451D-8BF7-DD2B7168D97B}" presName="node" presStyleLbl="node1" presStyleIdx="0" presStyleCnt="1" custLinFactNeighborX="10616" custLinFactNeighborY="17638">
        <dgm:presLayoutVars>
          <dgm:bulletEnabled val="1"/>
        </dgm:presLayoutVars>
      </dgm:prSet>
      <dgm:spPr/>
    </dgm:pt>
  </dgm:ptLst>
  <dgm:cxnLst>
    <dgm:cxn modelId="{4EB6ED31-7031-451A-A3FF-2BF857A535F7}" srcId="{ABE0B87E-EDB7-4BDA-BF42-4132E03D544C}" destId="{CB33F006-93CA-451D-8BF7-DD2B7168D97B}" srcOrd="0" destOrd="0" parTransId="{0EF0294D-2638-4BCA-8BF6-50DDC8010BDF}" sibTransId="{CB41E231-8CF6-410E-BA3F-0F04D6A0C3AD}"/>
    <dgm:cxn modelId="{C4BB437E-950C-4F63-9A4F-8796E3020191}" type="presOf" srcId="{ABE0B87E-EDB7-4BDA-BF42-4132E03D544C}" destId="{10D93EA4-C717-46D1-A73A-8CD9BD72DF54}" srcOrd="0" destOrd="0" presId="urn:microsoft.com/office/officeart/2005/8/layout/process1"/>
    <dgm:cxn modelId="{75963FDD-5CD9-4577-A49B-0552833D1B1E}" type="presOf" srcId="{CB33F006-93CA-451D-8BF7-DD2B7168D97B}" destId="{649ABDC3-75F3-434E-AE6F-EDD793ED9AD0}" srcOrd="0" destOrd="0" presId="urn:microsoft.com/office/officeart/2005/8/layout/process1"/>
    <dgm:cxn modelId="{2D448596-9B8A-434A-8A54-BBA20A85E45A}" type="presParOf" srcId="{10D93EA4-C717-46D1-A73A-8CD9BD72DF54}" destId="{649ABDC3-75F3-434E-AE6F-EDD793ED9AD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E0B87E-EDB7-4BDA-BF42-4132E03D544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0D93EA4-C717-46D1-A73A-8CD9BD72DF54}" type="pres">
      <dgm:prSet presAssocID="{ABE0B87E-EDB7-4BDA-BF42-4132E03D544C}" presName="Name0" presStyleCnt="0">
        <dgm:presLayoutVars>
          <dgm:dir/>
          <dgm:resizeHandles val="exact"/>
        </dgm:presLayoutVars>
      </dgm:prSet>
      <dgm:spPr/>
    </dgm:pt>
  </dgm:ptLst>
  <dgm:cxnLst>
    <dgm:cxn modelId="{C4BB437E-950C-4F63-9A4F-8796E3020191}" type="presOf" srcId="{ABE0B87E-EDB7-4BDA-BF42-4132E03D544C}" destId="{10D93EA4-C717-46D1-A73A-8CD9BD72DF5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E0B87E-EDB7-4BDA-BF42-4132E03D544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0D93EA4-C717-46D1-A73A-8CD9BD72DF54}" type="pres">
      <dgm:prSet presAssocID="{ABE0B87E-EDB7-4BDA-BF42-4132E03D544C}" presName="Name0" presStyleCnt="0">
        <dgm:presLayoutVars>
          <dgm:dir/>
          <dgm:resizeHandles val="exact"/>
        </dgm:presLayoutVars>
      </dgm:prSet>
      <dgm:spPr/>
    </dgm:pt>
  </dgm:ptLst>
  <dgm:cxnLst>
    <dgm:cxn modelId="{C4BB437E-950C-4F63-9A4F-8796E3020191}" type="presOf" srcId="{ABE0B87E-EDB7-4BDA-BF42-4132E03D544C}" destId="{10D93EA4-C717-46D1-A73A-8CD9BD72DF5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ABDC3-75F3-434E-AE6F-EDD793ED9AD0}">
      <dsp:nvSpPr>
        <dsp:cNvPr id="0" name=""/>
        <dsp:cNvSpPr/>
      </dsp:nvSpPr>
      <dsp:spPr>
        <a:xfrm>
          <a:off x="5525" y="0"/>
          <a:ext cx="5652324" cy="31861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900" kern="1200" dirty="0">
              <a:latin typeface="Arial" panose="020B0604020202020204" pitchFamily="34" charset="0"/>
              <a:cs typeface="Arial" panose="020B0604020202020204" pitchFamily="34" charset="0"/>
            </a:rPr>
            <a:t>Valor Global</a:t>
          </a:r>
        </a:p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900" kern="1200" dirty="0"/>
            <a:t>R$ 5.781.639,07</a:t>
          </a:r>
        </a:p>
      </dsp:txBody>
      <dsp:txXfrm>
        <a:off x="98843" y="93318"/>
        <a:ext cx="5465688" cy="2999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266EE-B14B-47F3-B6E3-4589728CC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B3A457-2B4E-4E97-9411-F3B63C027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7D69B0-7B81-4BB6-8994-A42E1E813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A0C02-2C57-4411-AFA8-BA72CDF8F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56EE97-9DB3-4ED8-89C2-705009130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0088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C8F45-7FE5-4FC0-BD9E-9AACD2B3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45619C-1AF7-4266-9885-E5B32B5E5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3F8F80-F366-4070-9FC0-645C6FA3D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D02533-EF1B-4815-9826-2117723A2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ECDD7C-94FA-4980-A242-D2AC760A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04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9FA217-AD29-4330-B206-17F4D2635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CC1DEE-FAB5-4981-AA3B-866A2D995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74421D-6C79-41A0-87C9-5B69FC93F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CEFF4F-5E72-4386-870E-552F76606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7177BB-9C21-4B6B-817C-DF35F97AD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4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DCEAC5-2D95-4163-807E-141EAE2ED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3EF50-A9F8-4A48-B906-8D7D97E64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D8F97F-EA49-4A9B-A973-BE6C22CF2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C664A9-92FD-486A-A795-0FD8A77DF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1D614C-A494-432A-AECC-2C3738871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2C4C20-7E9E-4871-B109-E7D83038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675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E3BFB-07AC-406A-A73D-B8974A116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F7E454-356B-47EB-BF70-39D5B7EB3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D6D684-7B34-4DF9-A276-026F1C90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176B5F9-0E05-46D5-8AFD-B4A2EDBFD8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B148F1F-170A-4BF6-92BC-175DD986F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5FC7347-0172-45B5-A311-5EF7440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ACA5F56-AF3F-4FC9-8EFA-773294E38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C07F552-CEA7-47DC-8A73-AF3A7340B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48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9A5BB-B1FF-446D-9C34-FFAEF368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69AB08A-B4BB-4803-B25F-36398CF3F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E345D3-6CAC-4492-AE24-71FDAACE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8BE5D1-68DD-4B4F-9981-E9DAD506D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98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76B74A3-C270-408E-9132-CBA451B58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D62D2EA-81D5-4FEF-85E0-4A731E4E7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E99749-669B-463B-ACDD-15FC68E8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085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D6303-B14F-4209-A804-DB06AE7B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0B07FC-F980-4797-AE2B-185723473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E8AB63-FA90-4678-B384-CAC6043DE0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710C36-3A50-430F-94DF-BC6461EDE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01E4BD-657E-4AE8-9D3D-6A9BB169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B12E46-1791-4270-BED3-EB91A773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78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B861E-2FAC-49D4-B39A-300426849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DAC35E0-8A39-44A7-B8AE-5F25BBA419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A5B3B80-B0CE-4431-B06F-48F887F35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6122D3-23CF-40CD-890C-40C8A8A8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DCF60FB-6897-4E44-932E-3BF897C3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68B648-6981-4BB6-9535-14BDD8E74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843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03450-0A9C-4AD9-A1FD-50A2E1A6A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DD01E6E-0FAC-4A0B-AA31-7FA4AF914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67AAF7-FC5C-4609-BFC1-5D8F3680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AE9F57-58AE-4D29-9DE7-5AB95E95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34FF1A-B960-4C86-98BB-DF0BC0838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5808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ACA0CE-3791-44FF-A43F-89E3767D9A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2DBF05-1C62-4947-BDE2-8CAEBB8F0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EE9CFB-C7DE-4EBF-9CFA-B88B81B8D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FF5A95-CF81-4714-85E5-B30FFB8B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399D86-4558-4917-BE58-CD4B8B976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0174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6A1A64F-710E-4D32-89C1-9380199B5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D4ABDD-6A63-487B-9444-1B2A9CFF4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25B199-5267-4755-882C-9F80D9FE8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3B6B6-03D7-4D20-95E1-981A2BC9F1CF}" type="datetimeFigureOut">
              <a:rPr lang="pt-BR" smtClean="0"/>
              <a:t>08/11/2018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AF265D-02C2-4A9A-B442-20462C224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D927BB-97A5-4326-A0D6-EC15D4020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CE811-9210-430E-9BFD-63DABA0EFA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55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6F876-87CC-4D0F-946F-62D463F00E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FB978B-CE92-4DC0-9BEA-9BFD33898D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7AC82F2-7C31-4BD5-B38C-9DD0D6B61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5350" cy="696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15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">
            <a:extLst>
              <a:ext uri="{FF2B5EF4-FFF2-40B4-BE49-F238E27FC236}">
                <a16:creationId xmlns:a16="http://schemas.microsoft.com/office/drawing/2014/main" id="{CC61394D-0329-4769-BD81-C21E3D9D3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95735"/>
            <a:ext cx="12192000" cy="722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43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3">
            <a:extLst>
              <a:ext uri="{FF2B5EF4-FFF2-40B4-BE49-F238E27FC236}">
                <a16:creationId xmlns:a16="http://schemas.microsoft.com/office/drawing/2014/main" id="{D8858AF6-7B12-49F3-B172-329F0655A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93600" cy="688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04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E0D112-2FA6-4801-9E00-32FFA76A7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9255B5-5EDA-42B8-814C-FE487B7F8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6550"/>
            <a:ext cx="10515600" cy="4351338"/>
          </a:xfrm>
        </p:spPr>
        <p:txBody>
          <a:bodyPr/>
          <a:lstStyle/>
          <a:p>
            <a:pPr marL="457200" lvl="1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D51C39D-8D3A-47B8-84C8-C25FBF948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600" y="-30480"/>
            <a:ext cx="122936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0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B564DD7-1042-4976-BFD2-EB5C1B5A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48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58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3">
            <a:extLst>
              <a:ext uri="{FF2B5EF4-FFF2-40B4-BE49-F238E27FC236}">
                <a16:creationId xmlns:a16="http://schemas.microsoft.com/office/drawing/2014/main" id="{52BFBB7C-587B-4929-A33D-C69E1AB6AC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63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">
            <a:extLst>
              <a:ext uri="{FF2B5EF4-FFF2-40B4-BE49-F238E27FC236}">
                <a16:creationId xmlns:a16="http://schemas.microsoft.com/office/drawing/2014/main" id="{4A9B6C3D-2D07-4967-B452-D6F6097AE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93600" cy="68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4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E5C7E5-6C3C-4D62-A9E3-CC5F0D757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8" name="Picture 4" descr="https://lh5.googleusercontent.com/9N5c40wKIib6bi71Xf4mscXr-IcEscjz9-azu0flYUKnbnV3dSarb8O23HntW7zOqpu4HTe-rVXC53as9cpp7Kew8zK7DZNvyV9lFUn2rqyrUvwQP9imM-MrKf7uhsLriLCP1B3HWwmh-JNKWA">
            <a:extLst>
              <a:ext uri="{FF2B5EF4-FFF2-40B4-BE49-F238E27FC236}">
                <a16:creationId xmlns:a16="http://schemas.microsoft.com/office/drawing/2014/main" id="{9C3D595E-0AB2-46BA-8A70-5F0FCCDC5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5350" cy="686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083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3">
            <a:extLst>
              <a:ext uri="{FF2B5EF4-FFF2-40B4-BE49-F238E27FC236}">
                <a16:creationId xmlns:a16="http://schemas.microsoft.com/office/drawing/2014/main" id="{B3FE7071-8D5E-4808-866E-9B1CB7D110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-243830"/>
            <a:ext cx="12191980" cy="718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6251C-09A8-4B8B-8398-1609C51B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7FF4929-BF78-46E8-89C0-36050A295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560986"/>
              </p:ext>
            </p:extLst>
          </p:nvPr>
        </p:nvGraphicFramePr>
        <p:xfrm>
          <a:off x="333374" y="285749"/>
          <a:ext cx="9096376" cy="4688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8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8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7338">
                <a:tc gridSpan="2"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Dados Globais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396">
                <a:tc>
                  <a:txBody>
                    <a:bodyPr/>
                    <a:lstStyle/>
                    <a:p>
                      <a:r>
                        <a:rPr lang="pt-BR" dirty="0"/>
                        <a:t>Início dos registros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Fevereiro</a:t>
                      </a:r>
                      <a:r>
                        <a:rPr lang="pt-BR" baseline="0" dirty="0"/>
                        <a:t> de 2018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396">
                <a:tc>
                  <a:txBody>
                    <a:bodyPr/>
                    <a:lstStyle/>
                    <a:p>
                      <a:r>
                        <a:rPr lang="pt-BR" dirty="0"/>
                        <a:t>Ano referência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396">
                <a:tc>
                  <a:txBody>
                    <a:bodyPr/>
                    <a:lstStyle/>
                    <a:p>
                      <a:r>
                        <a:rPr lang="pt-BR" dirty="0"/>
                        <a:t>Total de registros de doações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6280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396">
                <a:tc>
                  <a:txBody>
                    <a:bodyPr/>
                    <a:lstStyle/>
                    <a:p>
                      <a:r>
                        <a:rPr lang="pt-BR" dirty="0"/>
                        <a:t>Total de usuários cadastrados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396">
                <a:tc>
                  <a:txBody>
                    <a:bodyPr/>
                    <a:lstStyle/>
                    <a:p>
                      <a:r>
                        <a:rPr lang="pt-BR" dirty="0"/>
                        <a:t>Acessos</a:t>
                      </a:r>
                      <a:r>
                        <a:rPr lang="pt-BR" baseline="0" dirty="0"/>
                        <a:t> </a:t>
                      </a:r>
                      <a:r>
                        <a:rPr lang="pt-BR" sz="1400" i="1" baseline="0" dirty="0"/>
                        <a:t>(</a:t>
                      </a:r>
                      <a:r>
                        <a:rPr lang="pt-BR" sz="1200" baseline="0" dirty="0"/>
                        <a:t>últimos 30 dias </a:t>
                      </a:r>
                      <a:r>
                        <a:rPr lang="pt-BR" sz="1200" i="1" baseline="0" dirty="0"/>
                        <a:t>até o dia 20/08</a:t>
                      </a:r>
                      <a:r>
                        <a:rPr lang="pt-BR" sz="1400" i="1" baseline="0" dirty="0"/>
                        <a:t>)</a:t>
                      </a:r>
                      <a:endParaRPr lang="pt-BR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23.310 requisições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43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Transferência</a:t>
                      </a:r>
                      <a:r>
                        <a:rPr lang="pt-BR" baseline="0" dirty="0"/>
                        <a:t> de arquivos </a:t>
                      </a:r>
                      <a:r>
                        <a:rPr lang="pt-BR" sz="1400" i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(últimos 30 dias até o dia 20/08)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217.9 MB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F10B5C6B-825B-4C3A-9D47-11A7605E8D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278993"/>
              </p:ext>
            </p:extLst>
          </p:nvPr>
        </p:nvGraphicFramePr>
        <p:xfrm>
          <a:off x="6257925" y="3543299"/>
          <a:ext cx="5657850" cy="3186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3292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269B1CA-FDB1-4E04-83E7-ABC19D3FA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7257885"/>
              </p:ext>
            </p:extLst>
          </p:nvPr>
        </p:nvGraphicFramePr>
        <p:xfrm>
          <a:off x="0" y="1"/>
          <a:ext cx="12096750" cy="676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577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">
            <a:extLst>
              <a:ext uri="{FF2B5EF4-FFF2-40B4-BE49-F238E27FC236}">
                <a16:creationId xmlns:a16="http://schemas.microsoft.com/office/drawing/2014/main" id="{BDB322FC-AA68-4269-95F7-EBCD337C556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3112" b="1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D50EE6E-6523-4DF6-BD4E-37E188BC6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168" y="85731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Novo DeclaraSus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142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">
            <a:extLst>
              <a:ext uri="{FF2B5EF4-FFF2-40B4-BE49-F238E27FC236}">
                <a16:creationId xmlns:a16="http://schemas.microsoft.com/office/drawing/2014/main" id="{1188803E-C08F-499F-B0E0-6544C17C5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2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06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36D5442-B987-46A3-8964-F7604C4FA3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22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78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6" name="Diagrama 5"/>
          <p:cNvGraphicFramePr/>
          <p:nvPr>
            <p:extLst/>
          </p:nvPr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28" y="357040"/>
            <a:ext cx="11212220" cy="563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58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6" name="Diagrama 5"/>
          <p:cNvGraphicFramePr/>
          <p:nvPr>
            <p:extLst/>
          </p:nvPr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094" y="318909"/>
            <a:ext cx="11017267" cy="62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98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3">
            <a:extLst>
              <a:ext uri="{FF2B5EF4-FFF2-40B4-BE49-F238E27FC236}">
                <a16:creationId xmlns:a16="http://schemas.microsoft.com/office/drawing/2014/main" id="{C9553C6E-CED2-4482-BC52-532580827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92101"/>
            <a:ext cx="12192000" cy="694288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6BA6D33-89CA-4224-AF18-B80377232E5C}"/>
              </a:ext>
            </a:extLst>
          </p:cNvPr>
          <p:cNvSpPr/>
          <p:nvPr/>
        </p:nvSpPr>
        <p:spPr>
          <a:xfrm>
            <a:off x="3112981" y="945631"/>
            <a:ext cx="5950634" cy="24337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0B75131-E35A-4620-BF6E-68F72615C42B}"/>
              </a:ext>
            </a:extLst>
          </p:cNvPr>
          <p:cNvSpPr txBox="1"/>
          <p:nvPr/>
        </p:nvSpPr>
        <p:spPr>
          <a:xfrm>
            <a:off x="3112981" y="1615159"/>
            <a:ext cx="5950634" cy="1107996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COMPLIANCE</a:t>
            </a:r>
          </a:p>
        </p:txBody>
      </p:sp>
    </p:spTree>
    <p:extLst>
      <p:ext uri="{BB962C8B-B14F-4D97-AF65-F5344CB8AC3E}">
        <p14:creationId xmlns:p14="http://schemas.microsoft.com/office/powerpoint/2010/main" val="2267301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DA47F2-73EF-45F7-9382-6A4D1190D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41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59</Words>
  <Application>Microsoft Office PowerPoint</Application>
  <PresentationFormat>Widescreen</PresentationFormat>
  <Paragraphs>18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Palatino Linotype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Novo DeclaraSus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Polianna Santos</dc:creator>
  <cp:lastModifiedBy>C &amp; I</cp:lastModifiedBy>
  <cp:revision>3</cp:revision>
  <dcterms:created xsi:type="dcterms:W3CDTF">2018-11-08T14:28:13Z</dcterms:created>
  <dcterms:modified xsi:type="dcterms:W3CDTF">2018-11-08T16:34:55Z</dcterms:modified>
</cp:coreProperties>
</file>