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0" r:id="rId2"/>
    <p:sldId id="391" r:id="rId3"/>
    <p:sldId id="336" r:id="rId4"/>
    <p:sldId id="266" r:id="rId5"/>
    <p:sldId id="342" r:id="rId6"/>
    <p:sldId id="388" r:id="rId7"/>
    <p:sldId id="389" r:id="rId8"/>
    <p:sldId id="390" r:id="rId9"/>
    <p:sldId id="330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_ABERTURA" id="{DC6F3AAC-C284-4F8E-A0EE-217984460DEE}">
          <p14:sldIdLst>
            <p14:sldId id="290"/>
            <p14:sldId id="391"/>
            <p14:sldId id="336"/>
            <p14:sldId id="266"/>
          </p14:sldIdLst>
        </p14:section>
        <p14:section name="• Responsabilidade Social" id="{70940781-358D-4D96-905F-D8649FAB7B65}">
          <p14:sldIdLst>
            <p14:sldId id="342"/>
            <p14:sldId id="388"/>
            <p14:sldId id="389"/>
            <p14:sldId id="390"/>
            <p14:sldId id="33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BD"/>
    <a:srgbClr val="FD8173"/>
    <a:srgbClr val="127282"/>
    <a:srgbClr val="00798A"/>
    <a:srgbClr val="00BFC9"/>
    <a:srgbClr val="00C0C9"/>
    <a:srgbClr val="B97D77"/>
    <a:srgbClr val="6E787C"/>
    <a:srgbClr val="003B4E"/>
    <a:srgbClr val="768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3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EC95C-2C30-41C2-8F36-4F55E566E887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6BB4F-CF2C-4916-9B85-734838BB50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027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0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74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53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403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69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38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89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18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66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37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53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694E9-F874-410D-8997-859A306C6FE3}" type="datetimeFigureOut">
              <a:rPr lang="pt-BR" smtClean="0"/>
              <a:pPr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E24A2-84E7-4F44-9C50-DC6B5D7AFD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59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emf"/><Relationship Id="rId7" Type="http://schemas.openxmlformats.org/officeDocument/2006/relationships/image" Target="../media/image3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56C8F57-33D2-4962-8E9B-736F6E40C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33" y="1"/>
            <a:ext cx="8554667" cy="22751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6FED1779-4C09-45EF-93F8-CC732D5C1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4" y="4559602"/>
            <a:ext cx="8641976" cy="229839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3109723-BA9C-4F2E-8F4B-60FB53518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96" y="2275179"/>
            <a:ext cx="8615704" cy="2291411"/>
          </a:xfrm>
          <a:prstGeom prst="rect">
            <a:avLst/>
          </a:prstGeom>
        </p:spPr>
      </p:pic>
      <p:sp>
        <p:nvSpPr>
          <p:cNvPr id="10" name="Forma Livre 3">
            <a:extLst>
              <a:ext uri="{FF2B5EF4-FFF2-40B4-BE49-F238E27FC236}">
                <a16:creationId xmlns="" xmlns:a16="http://schemas.microsoft.com/office/drawing/2014/main" id="{4298E2B7-07BB-4B0B-93EC-2D3A975D95B3}"/>
              </a:ext>
            </a:extLst>
          </p:cNvPr>
          <p:cNvSpPr/>
          <p:nvPr/>
        </p:nvSpPr>
        <p:spPr>
          <a:xfrm>
            <a:off x="4067" y="1"/>
            <a:ext cx="9541551" cy="6858000"/>
          </a:xfrm>
          <a:custGeom>
            <a:avLst/>
            <a:gdLst>
              <a:gd name="connsiteX0" fmla="*/ 0 w 9541552"/>
              <a:gd name="connsiteY0" fmla="*/ 0 h 6858001"/>
              <a:gd name="connsiteX1" fmla="*/ 9541552 w 9541552"/>
              <a:gd name="connsiteY1" fmla="*/ 0 h 6858001"/>
              <a:gd name="connsiteX2" fmla="*/ 9532681 w 9541552"/>
              <a:gd name="connsiteY2" fmla="*/ 350849 h 6858001"/>
              <a:gd name="connsiteX3" fmla="*/ 6358014 w 9541552"/>
              <a:gd name="connsiteY3" fmla="*/ 6656205 h 6858001"/>
              <a:gd name="connsiteX4" fmla="*/ 6101225 w 9541552"/>
              <a:gd name="connsiteY4" fmla="*/ 6858001 h 6858001"/>
              <a:gd name="connsiteX5" fmla="*/ 0 w 9541552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41552" h="6858001">
                <a:moveTo>
                  <a:pt x="0" y="0"/>
                </a:moveTo>
                <a:lnTo>
                  <a:pt x="9541552" y="0"/>
                </a:lnTo>
                <a:lnTo>
                  <a:pt x="9532681" y="350849"/>
                </a:lnTo>
                <a:cubicBezTo>
                  <a:pt x="9404089" y="2887663"/>
                  <a:pt x="8195720" y="5139595"/>
                  <a:pt x="6358014" y="6656205"/>
                </a:cubicBezTo>
                <a:lnTo>
                  <a:pt x="6101225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B3BD"/>
          </a:solidFill>
          <a:ln>
            <a:noFill/>
          </a:ln>
          <a:effectLst>
            <a:outerShdw blurRad="495300" dist="38100" dir="2700000" sx="101000" sy="101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grpSp>
        <p:nvGrpSpPr>
          <p:cNvPr id="54" name="Agrupar 53">
            <a:extLst>
              <a:ext uri="{FF2B5EF4-FFF2-40B4-BE49-F238E27FC236}">
                <a16:creationId xmlns="" xmlns:a16="http://schemas.microsoft.com/office/drawing/2014/main" id="{5FA82B20-A18E-4DDC-9EED-7E08591467F2}"/>
              </a:ext>
            </a:extLst>
          </p:cNvPr>
          <p:cNvGrpSpPr/>
          <p:nvPr/>
        </p:nvGrpSpPr>
        <p:grpSpPr>
          <a:xfrm>
            <a:off x="2461257" y="291492"/>
            <a:ext cx="4338553" cy="2360268"/>
            <a:chOff x="841623" y="3081459"/>
            <a:chExt cx="3025776" cy="1738313"/>
          </a:xfrm>
        </p:grpSpPr>
        <p:sp>
          <p:nvSpPr>
            <p:cNvPr id="55" name="Freeform 73">
              <a:extLst>
                <a:ext uri="{FF2B5EF4-FFF2-40B4-BE49-F238E27FC236}">
                  <a16:creationId xmlns="" xmlns:a16="http://schemas.microsoft.com/office/drawing/2014/main" id="{84E6DFAE-63EE-453A-A5CD-2C8463E22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398" y="3576759"/>
              <a:ext cx="496888" cy="498475"/>
            </a:xfrm>
            <a:custGeom>
              <a:avLst/>
              <a:gdLst>
                <a:gd name="T0" fmla="*/ 1766 w 1766"/>
                <a:gd name="T1" fmla="*/ 865 h 1767"/>
                <a:gd name="T2" fmla="*/ 901 w 1766"/>
                <a:gd name="T3" fmla="*/ 0 h 1767"/>
                <a:gd name="T4" fmla="*/ 0 w 1766"/>
                <a:gd name="T5" fmla="*/ 0 h 1767"/>
                <a:gd name="T6" fmla="*/ 1766 w 1766"/>
                <a:gd name="T7" fmla="*/ 1767 h 1767"/>
                <a:gd name="T8" fmla="*/ 1766 w 1766"/>
                <a:gd name="T9" fmla="*/ 865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6" h="1767">
                  <a:moveTo>
                    <a:pt x="1766" y="865"/>
                  </a:moveTo>
                  <a:cubicBezTo>
                    <a:pt x="1288" y="865"/>
                    <a:pt x="901" y="478"/>
                    <a:pt x="901" y="0"/>
                  </a:cubicBezTo>
                  <a:lnTo>
                    <a:pt x="0" y="0"/>
                  </a:lnTo>
                  <a:cubicBezTo>
                    <a:pt x="0" y="974"/>
                    <a:pt x="792" y="1767"/>
                    <a:pt x="1766" y="1767"/>
                  </a:cubicBezTo>
                  <a:lnTo>
                    <a:pt x="1766" y="865"/>
                  </a:lnTo>
                </a:path>
              </a:pathLst>
            </a:custGeom>
            <a:solidFill>
              <a:srgbClr val="4DCAD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56" name="Freeform 74">
              <a:extLst>
                <a:ext uri="{FF2B5EF4-FFF2-40B4-BE49-F238E27FC236}">
                  <a16:creationId xmlns="" xmlns:a16="http://schemas.microsoft.com/office/drawing/2014/main" id="{3CF64994-6B6E-4239-A3C8-7E2BC7FD5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398" y="3081459"/>
              <a:ext cx="496888" cy="495300"/>
            </a:xfrm>
            <a:custGeom>
              <a:avLst/>
              <a:gdLst>
                <a:gd name="T0" fmla="*/ 901 w 1766"/>
                <a:gd name="T1" fmla="*/ 1762 h 1762"/>
                <a:gd name="T2" fmla="*/ 1766 w 1766"/>
                <a:gd name="T3" fmla="*/ 894 h 1762"/>
                <a:gd name="T4" fmla="*/ 1766 w 1766"/>
                <a:gd name="T5" fmla="*/ 0 h 1762"/>
                <a:gd name="T6" fmla="*/ 0 w 1766"/>
                <a:gd name="T7" fmla="*/ 1762 h 1762"/>
                <a:gd name="T8" fmla="*/ 901 w 1766"/>
                <a:gd name="T9" fmla="*/ 1762 h 1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6" h="1762">
                  <a:moveTo>
                    <a:pt x="901" y="1762"/>
                  </a:moveTo>
                  <a:cubicBezTo>
                    <a:pt x="901" y="1283"/>
                    <a:pt x="1288" y="894"/>
                    <a:pt x="1766" y="894"/>
                  </a:cubicBezTo>
                  <a:lnTo>
                    <a:pt x="1766" y="0"/>
                  </a:lnTo>
                  <a:cubicBezTo>
                    <a:pt x="792" y="0"/>
                    <a:pt x="0" y="787"/>
                    <a:pt x="0" y="1762"/>
                  </a:cubicBezTo>
                  <a:lnTo>
                    <a:pt x="901" y="1762"/>
                  </a:lnTo>
                </a:path>
              </a:pathLst>
            </a:custGeom>
            <a:solidFill>
              <a:srgbClr val="8CDD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57" name="Freeform 75">
              <a:extLst>
                <a:ext uri="{FF2B5EF4-FFF2-40B4-BE49-F238E27FC236}">
                  <a16:creationId xmlns="" xmlns:a16="http://schemas.microsoft.com/office/drawing/2014/main" id="{3605F83C-BF90-4D5F-B982-3BC5A75AA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286" y="3081459"/>
              <a:ext cx="495300" cy="495300"/>
            </a:xfrm>
            <a:custGeom>
              <a:avLst/>
              <a:gdLst>
                <a:gd name="T0" fmla="*/ 0 w 1763"/>
                <a:gd name="T1" fmla="*/ 894 h 1762"/>
                <a:gd name="T2" fmla="*/ 869 w 1763"/>
                <a:gd name="T3" fmla="*/ 1762 h 1762"/>
                <a:gd name="T4" fmla="*/ 1763 w 1763"/>
                <a:gd name="T5" fmla="*/ 1762 h 1762"/>
                <a:gd name="T6" fmla="*/ 0 w 1763"/>
                <a:gd name="T7" fmla="*/ 0 h 1762"/>
                <a:gd name="T8" fmla="*/ 0 w 1763"/>
                <a:gd name="T9" fmla="*/ 894 h 1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3" h="1762">
                  <a:moveTo>
                    <a:pt x="0" y="894"/>
                  </a:moveTo>
                  <a:cubicBezTo>
                    <a:pt x="479" y="894"/>
                    <a:pt x="869" y="1284"/>
                    <a:pt x="869" y="1762"/>
                  </a:cubicBezTo>
                  <a:lnTo>
                    <a:pt x="1763" y="1762"/>
                  </a:lnTo>
                  <a:cubicBezTo>
                    <a:pt x="1763" y="787"/>
                    <a:pt x="975" y="0"/>
                    <a:pt x="0" y="0"/>
                  </a:cubicBezTo>
                  <a:lnTo>
                    <a:pt x="0" y="8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58" name="Freeform 76">
              <a:extLst>
                <a:ext uri="{FF2B5EF4-FFF2-40B4-BE49-F238E27FC236}">
                  <a16:creationId xmlns="" xmlns:a16="http://schemas.microsoft.com/office/drawing/2014/main" id="{067ABFA9-487C-421A-9275-78F6990FE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811" y="3576759"/>
              <a:ext cx="244475" cy="244475"/>
            </a:xfrm>
            <a:custGeom>
              <a:avLst/>
              <a:gdLst>
                <a:gd name="T0" fmla="*/ 865 w 865"/>
                <a:gd name="T1" fmla="*/ 130 h 865"/>
                <a:gd name="T2" fmla="*/ 731 w 865"/>
                <a:gd name="T3" fmla="*/ 0 h 865"/>
                <a:gd name="T4" fmla="*/ 0 w 865"/>
                <a:gd name="T5" fmla="*/ 0 h 865"/>
                <a:gd name="T6" fmla="*/ 865 w 865"/>
                <a:gd name="T7" fmla="*/ 865 h 865"/>
                <a:gd name="T8" fmla="*/ 865 w 865"/>
                <a:gd name="T9" fmla="*/ 130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5" h="865">
                  <a:moveTo>
                    <a:pt x="865" y="130"/>
                  </a:moveTo>
                  <a:cubicBezTo>
                    <a:pt x="792" y="130"/>
                    <a:pt x="731" y="72"/>
                    <a:pt x="731" y="0"/>
                  </a:cubicBezTo>
                  <a:lnTo>
                    <a:pt x="0" y="0"/>
                  </a:lnTo>
                  <a:cubicBezTo>
                    <a:pt x="0" y="478"/>
                    <a:pt x="386" y="865"/>
                    <a:pt x="865" y="865"/>
                  </a:cubicBezTo>
                  <a:lnTo>
                    <a:pt x="865" y="130"/>
                  </a:lnTo>
                  <a:close/>
                </a:path>
              </a:pathLst>
            </a:custGeom>
            <a:solidFill>
              <a:srgbClr val="8CDD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59" name="Freeform 77">
              <a:extLst>
                <a:ext uri="{FF2B5EF4-FFF2-40B4-BE49-F238E27FC236}">
                  <a16:creationId xmlns="" xmlns:a16="http://schemas.microsoft.com/office/drawing/2014/main" id="{A335EDBE-E179-4417-8EDD-83DC34CF9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286" y="3576759"/>
              <a:ext cx="244475" cy="244475"/>
            </a:xfrm>
            <a:custGeom>
              <a:avLst/>
              <a:gdLst>
                <a:gd name="T0" fmla="*/ 0 w 869"/>
                <a:gd name="T1" fmla="*/ 865 h 865"/>
                <a:gd name="T2" fmla="*/ 869 w 869"/>
                <a:gd name="T3" fmla="*/ 0 h 865"/>
                <a:gd name="T4" fmla="*/ 131 w 869"/>
                <a:gd name="T5" fmla="*/ 0 h 865"/>
                <a:gd name="T6" fmla="*/ 0 w 869"/>
                <a:gd name="T7" fmla="*/ 130 h 865"/>
                <a:gd name="T8" fmla="*/ 0 w 869"/>
                <a:gd name="T9" fmla="*/ 865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865">
                  <a:moveTo>
                    <a:pt x="0" y="865"/>
                  </a:moveTo>
                  <a:cubicBezTo>
                    <a:pt x="479" y="865"/>
                    <a:pt x="869" y="479"/>
                    <a:pt x="869" y="0"/>
                  </a:cubicBezTo>
                  <a:lnTo>
                    <a:pt x="131" y="0"/>
                  </a:lnTo>
                  <a:cubicBezTo>
                    <a:pt x="131" y="72"/>
                    <a:pt x="73" y="130"/>
                    <a:pt x="0" y="130"/>
                  </a:cubicBezTo>
                  <a:lnTo>
                    <a:pt x="0" y="865"/>
                  </a:lnTo>
                </a:path>
              </a:pathLst>
            </a:custGeom>
            <a:solidFill>
              <a:srgbClr val="4DCAD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0" name="Freeform 78">
              <a:extLst>
                <a:ext uri="{FF2B5EF4-FFF2-40B4-BE49-F238E27FC236}">
                  <a16:creationId xmlns="" xmlns:a16="http://schemas.microsoft.com/office/drawing/2014/main" id="{4B3B6154-F8E0-4C69-97FA-9E6D2BF01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811" y="3332284"/>
              <a:ext cx="244475" cy="244475"/>
            </a:xfrm>
            <a:custGeom>
              <a:avLst/>
              <a:gdLst>
                <a:gd name="T0" fmla="*/ 865 w 865"/>
                <a:gd name="T1" fmla="*/ 0 h 868"/>
                <a:gd name="T2" fmla="*/ 0 w 865"/>
                <a:gd name="T3" fmla="*/ 868 h 868"/>
                <a:gd name="T4" fmla="*/ 731 w 865"/>
                <a:gd name="T5" fmla="*/ 868 h 868"/>
                <a:gd name="T6" fmla="*/ 865 w 865"/>
                <a:gd name="T7" fmla="*/ 734 h 868"/>
                <a:gd name="T8" fmla="*/ 865 w 865"/>
                <a:gd name="T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5" h="868">
                  <a:moveTo>
                    <a:pt x="865" y="0"/>
                  </a:moveTo>
                  <a:cubicBezTo>
                    <a:pt x="386" y="0"/>
                    <a:pt x="0" y="389"/>
                    <a:pt x="0" y="868"/>
                  </a:cubicBezTo>
                  <a:lnTo>
                    <a:pt x="731" y="868"/>
                  </a:lnTo>
                  <a:cubicBezTo>
                    <a:pt x="731" y="795"/>
                    <a:pt x="792" y="734"/>
                    <a:pt x="865" y="73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rgbClr val="42B8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1" name="Freeform 79">
              <a:extLst>
                <a:ext uri="{FF2B5EF4-FFF2-40B4-BE49-F238E27FC236}">
                  <a16:creationId xmlns="" xmlns:a16="http://schemas.microsoft.com/office/drawing/2014/main" id="{B5347E17-B977-4FE5-BB91-C7C79687AD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623" y="4362572"/>
              <a:ext cx="273050" cy="263525"/>
            </a:xfrm>
            <a:custGeom>
              <a:avLst/>
              <a:gdLst>
                <a:gd name="T0" fmla="*/ 716 w 971"/>
                <a:gd name="T1" fmla="*/ 471 h 937"/>
                <a:gd name="T2" fmla="*/ 716 w 971"/>
                <a:gd name="T3" fmla="*/ 468 h 937"/>
                <a:gd name="T4" fmla="*/ 484 w 971"/>
                <a:gd name="T5" fmla="*/ 225 h 937"/>
                <a:gd name="T6" fmla="*/ 256 w 971"/>
                <a:gd name="T7" fmla="*/ 466 h 937"/>
                <a:gd name="T8" fmla="*/ 256 w 971"/>
                <a:gd name="T9" fmla="*/ 468 h 937"/>
                <a:gd name="T10" fmla="*/ 487 w 971"/>
                <a:gd name="T11" fmla="*/ 712 h 937"/>
                <a:gd name="T12" fmla="*/ 716 w 971"/>
                <a:gd name="T13" fmla="*/ 471 h 937"/>
                <a:gd name="T14" fmla="*/ 0 w 971"/>
                <a:gd name="T15" fmla="*/ 471 h 937"/>
                <a:gd name="T16" fmla="*/ 0 w 971"/>
                <a:gd name="T17" fmla="*/ 468 h 937"/>
                <a:gd name="T18" fmla="*/ 487 w 971"/>
                <a:gd name="T19" fmla="*/ 0 h 937"/>
                <a:gd name="T20" fmla="*/ 971 w 971"/>
                <a:gd name="T21" fmla="*/ 466 h 937"/>
                <a:gd name="T22" fmla="*/ 971 w 971"/>
                <a:gd name="T23" fmla="*/ 468 h 937"/>
                <a:gd name="T24" fmla="*/ 484 w 971"/>
                <a:gd name="T25" fmla="*/ 937 h 937"/>
                <a:gd name="T26" fmla="*/ 0 w 971"/>
                <a:gd name="T27" fmla="*/ 471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1" h="937">
                  <a:moveTo>
                    <a:pt x="716" y="471"/>
                  </a:moveTo>
                  <a:lnTo>
                    <a:pt x="716" y="468"/>
                  </a:lnTo>
                  <a:cubicBezTo>
                    <a:pt x="716" y="338"/>
                    <a:pt x="622" y="225"/>
                    <a:pt x="484" y="225"/>
                  </a:cubicBezTo>
                  <a:cubicBezTo>
                    <a:pt x="348" y="225"/>
                    <a:pt x="256" y="336"/>
                    <a:pt x="256" y="466"/>
                  </a:cubicBezTo>
                  <a:lnTo>
                    <a:pt x="256" y="468"/>
                  </a:lnTo>
                  <a:cubicBezTo>
                    <a:pt x="256" y="598"/>
                    <a:pt x="350" y="712"/>
                    <a:pt x="487" y="712"/>
                  </a:cubicBezTo>
                  <a:cubicBezTo>
                    <a:pt x="625" y="712"/>
                    <a:pt x="716" y="601"/>
                    <a:pt x="716" y="471"/>
                  </a:cubicBezTo>
                  <a:close/>
                  <a:moveTo>
                    <a:pt x="0" y="471"/>
                  </a:moveTo>
                  <a:lnTo>
                    <a:pt x="0" y="468"/>
                  </a:lnTo>
                  <a:cubicBezTo>
                    <a:pt x="0" y="209"/>
                    <a:pt x="209" y="0"/>
                    <a:pt x="487" y="0"/>
                  </a:cubicBezTo>
                  <a:cubicBezTo>
                    <a:pt x="765" y="0"/>
                    <a:pt x="971" y="207"/>
                    <a:pt x="971" y="466"/>
                  </a:cubicBezTo>
                  <a:lnTo>
                    <a:pt x="971" y="468"/>
                  </a:lnTo>
                  <a:cubicBezTo>
                    <a:pt x="971" y="727"/>
                    <a:pt x="762" y="937"/>
                    <a:pt x="484" y="937"/>
                  </a:cubicBezTo>
                  <a:cubicBezTo>
                    <a:pt x="206" y="937"/>
                    <a:pt x="0" y="730"/>
                    <a:pt x="0" y="4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2" name="Freeform 80">
              <a:extLst>
                <a:ext uri="{FF2B5EF4-FFF2-40B4-BE49-F238E27FC236}">
                  <a16:creationId xmlns="" xmlns:a16="http://schemas.microsoft.com/office/drawing/2014/main" id="{E1361DDE-C0EC-48B6-97E2-D22595B94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023" y="4362572"/>
              <a:ext cx="222250" cy="261938"/>
            </a:xfrm>
            <a:custGeom>
              <a:avLst/>
              <a:gdLst>
                <a:gd name="T0" fmla="*/ 0 w 787"/>
                <a:gd name="T1" fmla="*/ 783 h 933"/>
                <a:gd name="T2" fmla="*/ 139 w 787"/>
                <a:gd name="T3" fmla="*/ 617 h 933"/>
                <a:gd name="T4" fmla="*/ 431 w 787"/>
                <a:gd name="T5" fmla="*/ 725 h 933"/>
                <a:gd name="T6" fmla="*/ 534 w 787"/>
                <a:gd name="T7" fmla="*/ 663 h 933"/>
                <a:gd name="T8" fmla="*/ 534 w 787"/>
                <a:gd name="T9" fmla="*/ 661 h 933"/>
                <a:gd name="T10" fmla="*/ 382 w 787"/>
                <a:gd name="T11" fmla="*/ 575 h 933"/>
                <a:gd name="T12" fmla="*/ 43 w 787"/>
                <a:gd name="T13" fmla="*/ 291 h 933"/>
                <a:gd name="T14" fmla="*/ 43 w 787"/>
                <a:gd name="T15" fmla="*/ 289 h 933"/>
                <a:gd name="T16" fmla="*/ 392 w 787"/>
                <a:gd name="T17" fmla="*/ 0 h 933"/>
                <a:gd name="T18" fmla="*/ 762 w 787"/>
                <a:gd name="T19" fmla="*/ 120 h 933"/>
                <a:gd name="T20" fmla="*/ 637 w 787"/>
                <a:gd name="T21" fmla="*/ 296 h 933"/>
                <a:gd name="T22" fmla="*/ 385 w 787"/>
                <a:gd name="T23" fmla="*/ 207 h 933"/>
                <a:gd name="T24" fmla="*/ 295 w 787"/>
                <a:gd name="T25" fmla="*/ 265 h 933"/>
                <a:gd name="T26" fmla="*/ 295 w 787"/>
                <a:gd name="T27" fmla="*/ 268 h 933"/>
                <a:gd name="T28" fmla="*/ 451 w 787"/>
                <a:gd name="T29" fmla="*/ 356 h 933"/>
                <a:gd name="T30" fmla="*/ 787 w 787"/>
                <a:gd name="T31" fmla="*/ 636 h 933"/>
                <a:gd name="T32" fmla="*/ 787 w 787"/>
                <a:gd name="T33" fmla="*/ 639 h 933"/>
                <a:gd name="T34" fmla="*/ 422 w 787"/>
                <a:gd name="T35" fmla="*/ 933 h 933"/>
                <a:gd name="T36" fmla="*/ 0 w 787"/>
                <a:gd name="T37" fmla="*/ 78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7" h="933">
                  <a:moveTo>
                    <a:pt x="0" y="783"/>
                  </a:moveTo>
                  <a:lnTo>
                    <a:pt x="139" y="617"/>
                  </a:lnTo>
                  <a:cubicBezTo>
                    <a:pt x="228" y="688"/>
                    <a:pt x="327" y="725"/>
                    <a:pt x="431" y="725"/>
                  </a:cubicBezTo>
                  <a:cubicBezTo>
                    <a:pt x="498" y="725"/>
                    <a:pt x="534" y="702"/>
                    <a:pt x="534" y="663"/>
                  </a:cubicBezTo>
                  <a:lnTo>
                    <a:pt x="534" y="661"/>
                  </a:lnTo>
                  <a:cubicBezTo>
                    <a:pt x="534" y="623"/>
                    <a:pt x="505" y="603"/>
                    <a:pt x="382" y="575"/>
                  </a:cubicBezTo>
                  <a:cubicBezTo>
                    <a:pt x="191" y="531"/>
                    <a:pt x="43" y="477"/>
                    <a:pt x="43" y="291"/>
                  </a:cubicBezTo>
                  <a:lnTo>
                    <a:pt x="43" y="289"/>
                  </a:lnTo>
                  <a:cubicBezTo>
                    <a:pt x="43" y="121"/>
                    <a:pt x="175" y="0"/>
                    <a:pt x="392" y="0"/>
                  </a:cubicBezTo>
                  <a:cubicBezTo>
                    <a:pt x="545" y="0"/>
                    <a:pt x="665" y="41"/>
                    <a:pt x="762" y="120"/>
                  </a:cubicBezTo>
                  <a:lnTo>
                    <a:pt x="637" y="296"/>
                  </a:lnTo>
                  <a:cubicBezTo>
                    <a:pt x="555" y="238"/>
                    <a:pt x="465" y="207"/>
                    <a:pt x="385" y="207"/>
                  </a:cubicBezTo>
                  <a:cubicBezTo>
                    <a:pt x="325" y="207"/>
                    <a:pt x="295" y="233"/>
                    <a:pt x="295" y="265"/>
                  </a:cubicBezTo>
                  <a:lnTo>
                    <a:pt x="295" y="268"/>
                  </a:lnTo>
                  <a:cubicBezTo>
                    <a:pt x="295" y="309"/>
                    <a:pt x="326" y="327"/>
                    <a:pt x="451" y="356"/>
                  </a:cubicBezTo>
                  <a:cubicBezTo>
                    <a:pt x="658" y="401"/>
                    <a:pt x="787" y="468"/>
                    <a:pt x="787" y="636"/>
                  </a:cubicBezTo>
                  <a:lnTo>
                    <a:pt x="787" y="639"/>
                  </a:lnTo>
                  <a:cubicBezTo>
                    <a:pt x="787" y="823"/>
                    <a:pt x="641" y="933"/>
                    <a:pt x="422" y="933"/>
                  </a:cubicBezTo>
                  <a:cubicBezTo>
                    <a:pt x="263" y="933"/>
                    <a:pt x="111" y="882"/>
                    <a:pt x="0" y="7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3" name="Freeform 81">
              <a:extLst>
                <a:ext uri="{FF2B5EF4-FFF2-40B4-BE49-F238E27FC236}">
                  <a16:creationId xmlns="" xmlns:a16="http://schemas.microsoft.com/office/drawing/2014/main" id="{B348E96E-95DF-49C5-B44F-C1592BC1B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036" y="4365747"/>
              <a:ext cx="393700" cy="257175"/>
            </a:xfrm>
            <a:custGeom>
              <a:avLst/>
              <a:gdLst>
                <a:gd name="T0" fmla="*/ 0 w 248"/>
                <a:gd name="T1" fmla="*/ 1 h 162"/>
                <a:gd name="T2" fmla="*/ 47 w 248"/>
                <a:gd name="T3" fmla="*/ 1 h 162"/>
                <a:gd name="T4" fmla="*/ 75 w 248"/>
                <a:gd name="T5" fmla="*/ 93 h 162"/>
                <a:gd name="T6" fmla="*/ 105 w 248"/>
                <a:gd name="T7" fmla="*/ 0 h 162"/>
                <a:gd name="T8" fmla="*/ 144 w 248"/>
                <a:gd name="T9" fmla="*/ 0 h 162"/>
                <a:gd name="T10" fmla="*/ 174 w 248"/>
                <a:gd name="T11" fmla="*/ 93 h 162"/>
                <a:gd name="T12" fmla="*/ 202 w 248"/>
                <a:gd name="T13" fmla="*/ 1 h 162"/>
                <a:gd name="T14" fmla="*/ 248 w 248"/>
                <a:gd name="T15" fmla="*/ 1 h 162"/>
                <a:gd name="T16" fmla="*/ 195 w 248"/>
                <a:gd name="T17" fmla="*/ 162 h 162"/>
                <a:gd name="T18" fmla="*/ 156 w 248"/>
                <a:gd name="T19" fmla="*/ 162 h 162"/>
                <a:gd name="T20" fmla="*/ 124 w 248"/>
                <a:gd name="T21" fmla="*/ 70 h 162"/>
                <a:gd name="T22" fmla="*/ 92 w 248"/>
                <a:gd name="T23" fmla="*/ 162 h 162"/>
                <a:gd name="T24" fmla="*/ 53 w 248"/>
                <a:gd name="T25" fmla="*/ 162 h 162"/>
                <a:gd name="T26" fmla="*/ 0 w 248"/>
                <a:gd name="T27" fmla="*/ 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8" h="162">
                  <a:moveTo>
                    <a:pt x="0" y="1"/>
                  </a:moveTo>
                  <a:lnTo>
                    <a:pt x="47" y="1"/>
                  </a:lnTo>
                  <a:lnTo>
                    <a:pt x="75" y="93"/>
                  </a:lnTo>
                  <a:lnTo>
                    <a:pt x="105" y="0"/>
                  </a:lnTo>
                  <a:lnTo>
                    <a:pt x="144" y="0"/>
                  </a:lnTo>
                  <a:lnTo>
                    <a:pt x="174" y="93"/>
                  </a:lnTo>
                  <a:lnTo>
                    <a:pt x="202" y="1"/>
                  </a:lnTo>
                  <a:lnTo>
                    <a:pt x="248" y="1"/>
                  </a:lnTo>
                  <a:lnTo>
                    <a:pt x="195" y="162"/>
                  </a:lnTo>
                  <a:lnTo>
                    <a:pt x="156" y="162"/>
                  </a:lnTo>
                  <a:lnTo>
                    <a:pt x="124" y="70"/>
                  </a:lnTo>
                  <a:lnTo>
                    <a:pt x="92" y="162"/>
                  </a:lnTo>
                  <a:lnTo>
                    <a:pt x="53" y="1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4" name="Freeform 82">
              <a:extLst>
                <a:ext uri="{FF2B5EF4-FFF2-40B4-BE49-F238E27FC236}">
                  <a16:creationId xmlns="" xmlns:a16="http://schemas.microsoft.com/office/drawing/2014/main" id="{F62E977E-914B-4576-B24E-C4317DD8BD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4748" y="4365747"/>
              <a:ext cx="282575" cy="255588"/>
            </a:xfrm>
            <a:custGeom>
              <a:avLst/>
              <a:gdLst>
                <a:gd name="T0" fmla="*/ 603 w 1008"/>
                <a:gd name="T1" fmla="*/ 553 h 908"/>
                <a:gd name="T2" fmla="*/ 502 w 1008"/>
                <a:gd name="T3" fmla="*/ 296 h 908"/>
                <a:gd name="T4" fmla="*/ 400 w 1008"/>
                <a:gd name="T5" fmla="*/ 553 h 908"/>
                <a:gd name="T6" fmla="*/ 603 w 1008"/>
                <a:gd name="T7" fmla="*/ 553 h 908"/>
                <a:gd name="T8" fmla="*/ 384 w 1008"/>
                <a:gd name="T9" fmla="*/ 0 h 908"/>
                <a:gd name="T10" fmla="*/ 624 w 1008"/>
                <a:gd name="T11" fmla="*/ 0 h 908"/>
                <a:gd name="T12" fmla="*/ 1008 w 1008"/>
                <a:gd name="T13" fmla="*/ 908 h 908"/>
                <a:gd name="T14" fmla="*/ 740 w 1008"/>
                <a:gd name="T15" fmla="*/ 908 h 908"/>
                <a:gd name="T16" fmla="*/ 675 w 1008"/>
                <a:gd name="T17" fmla="*/ 747 h 908"/>
                <a:gd name="T18" fmla="*/ 327 w 1008"/>
                <a:gd name="T19" fmla="*/ 747 h 908"/>
                <a:gd name="T20" fmla="*/ 263 w 1008"/>
                <a:gd name="T21" fmla="*/ 908 h 908"/>
                <a:gd name="T22" fmla="*/ 0 w 1008"/>
                <a:gd name="T23" fmla="*/ 908 h 908"/>
                <a:gd name="T24" fmla="*/ 384 w 1008"/>
                <a:gd name="T25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8" h="908">
                  <a:moveTo>
                    <a:pt x="603" y="553"/>
                  </a:moveTo>
                  <a:lnTo>
                    <a:pt x="502" y="296"/>
                  </a:lnTo>
                  <a:lnTo>
                    <a:pt x="400" y="553"/>
                  </a:lnTo>
                  <a:lnTo>
                    <a:pt x="603" y="553"/>
                  </a:lnTo>
                  <a:close/>
                  <a:moveTo>
                    <a:pt x="384" y="0"/>
                  </a:moveTo>
                  <a:lnTo>
                    <a:pt x="624" y="0"/>
                  </a:lnTo>
                  <a:lnTo>
                    <a:pt x="1008" y="908"/>
                  </a:lnTo>
                  <a:lnTo>
                    <a:pt x="740" y="908"/>
                  </a:lnTo>
                  <a:lnTo>
                    <a:pt x="675" y="747"/>
                  </a:lnTo>
                  <a:lnTo>
                    <a:pt x="327" y="747"/>
                  </a:lnTo>
                  <a:lnTo>
                    <a:pt x="263" y="908"/>
                  </a:lnTo>
                  <a:lnTo>
                    <a:pt x="0" y="908"/>
                  </a:lnTo>
                  <a:lnTo>
                    <a:pt x="384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5" name="Freeform 83">
              <a:extLst>
                <a:ext uri="{FF2B5EF4-FFF2-40B4-BE49-F238E27FC236}">
                  <a16:creationId xmlns="" xmlns:a16="http://schemas.microsoft.com/office/drawing/2014/main" id="{7DD9F6A1-9D45-467F-B6D8-7C53C39EC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198" y="4367334"/>
              <a:ext cx="193675" cy="254000"/>
            </a:xfrm>
            <a:custGeom>
              <a:avLst/>
              <a:gdLst>
                <a:gd name="T0" fmla="*/ 0 w 122"/>
                <a:gd name="T1" fmla="*/ 0 h 160"/>
                <a:gd name="T2" fmla="*/ 44 w 122"/>
                <a:gd name="T3" fmla="*/ 0 h 160"/>
                <a:gd name="T4" fmla="*/ 44 w 122"/>
                <a:gd name="T5" fmla="*/ 121 h 160"/>
                <a:gd name="T6" fmla="*/ 122 w 122"/>
                <a:gd name="T7" fmla="*/ 121 h 160"/>
                <a:gd name="T8" fmla="*/ 122 w 122"/>
                <a:gd name="T9" fmla="*/ 160 h 160"/>
                <a:gd name="T10" fmla="*/ 0 w 122"/>
                <a:gd name="T11" fmla="*/ 160 h 160"/>
                <a:gd name="T12" fmla="*/ 0 w 122"/>
                <a:gd name="T1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60">
                  <a:moveTo>
                    <a:pt x="0" y="0"/>
                  </a:moveTo>
                  <a:lnTo>
                    <a:pt x="44" y="0"/>
                  </a:lnTo>
                  <a:lnTo>
                    <a:pt x="44" y="121"/>
                  </a:lnTo>
                  <a:lnTo>
                    <a:pt x="122" y="121"/>
                  </a:lnTo>
                  <a:lnTo>
                    <a:pt x="122" y="160"/>
                  </a:lnTo>
                  <a:lnTo>
                    <a:pt x="0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6" name="Freeform 84">
              <a:extLst>
                <a:ext uri="{FF2B5EF4-FFF2-40B4-BE49-F238E27FC236}">
                  <a16:creationId xmlns="" xmlns:a16="http://schemas.microsoft.com/office/drawing/2014/main" id="{CD4167A1-8539-41C9-A135-AE730C29A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7511" y="4367334"/>
              <a:ext cx="241300" cy="254000"/>
            </a:xfrm>
            <a:custGeom>
              <a:avLst/>
              <a:gdLst>
                <a:gd name="T0" fmla="*/ 352 w 857"/>
                <a:gd name="T1" fmla="*/ 680 h 901"/>
                <a:gd name="T2" fmla="*/ 601 w 857"/>
                <a:gd name="T3" fmla="*/ 452 h 901"/>
                <a:gd name="T4" fmla="*/ 601 w 857"/>
                <a:gd name="T5" fmla="*/ 449 h 901"/>
                <a:gd name="T6" fmla="*/ 352 w 857"/>
                <a:gd name="T7" fmla="*/ 221 h 901"/>
                <a:gd name="T8" fmla="*/ 250 w 857"/>
                <a:gd name="T9" fmla="*/ 221 h 901"/>
                <a:gd name="T10" fmla="*/ 250 w 857"/>
                <a:gd name="T11" fmla="*/ 680 h 901"/>
                <a:gd name="T12" fmla="*/ 352 w 857"/>
                <a:gd name="T13" fmla="*/ 680 h 901"/>
                <a:gd name="T14" fmla="*/ 0 w 857"/>
                <a:gd name="T15" fmla="*/ 0 h 901"/>
                <a:gd name="T16" fmla="*/ 348 w 857"/>
                <a:gd name="T17" fmla="*/ 0 h 901"/>
                <a:gd name="T18" fmla="*/ 857 w 857"/>
                <a:gd name="T19" fmla="*/ 445 h 901"/>
                <a:gd name="T20" fmla="*/ 857 w 857"/>
                <a:gd name="T21" fmla="*/ 448 h 901"/>
                <a:gd name="T22" fmla="*/ 343 w 857"/>
                <a:gd name="T23" fmla="*/ 901 h 901"/>
                <a:gd name="T24" fmla="*/ 0 w 857"/>
                <a:gd name="T25" fmla="*/ 901 h 901"/>
                <a:gd name="T26" fmla="*/ 0 w 857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7" h="901">
                  <a:moveTo>
                    <a:pt x="352" y="680"/>
                  </a:moveTo>
                  <a:cubicBezTo>
                    <a:pt x="501" y="680"/>
                    <a:pt x="601" y="597"/>
                    <a:pt x="601" y="452"/>
                  </a:cubicBezTo>
                  <a:lnTo>
                    <a:pt x="601" y="449"/>
                  </a:lnTo>
                  <a:cubicBezTo>
                    <a:pt x="601" y="305"/>
                    <a:pt x="501" y="221"/>
                    <a:pt x="352" y="221"/>
                  </a:cubicBezTo>
                  <a:lnTo>
                    <a:pt x="250" y="221"/>
                  </a:lnTo>
                  <a:lnTo>
                    <a:pt x="250" y="680"/>
                  </a:lnTo>
                  <a:lnTo>
                    <a:pt x="352" y="680"/>
                  </a:lnTo>
                  <a:close/>
                  <a:moveTo>
                    <a:pt x="0" y="0"/>
                  </a:moveTo>
                  <a:lnTo>
                    <a:pt x="348" y="0"/>
                  </a:lnTo>
                  <a:cubicBezTo>
                    <a:pt x="670" y="0"/>
                    <a:pt x="857" y="185"/>
                    <a:pt x="857" y="445"/>
                  </a:cubicBezTo>
                  <a:lnTo>
                    <a:pt x="857" y="448"/>
                  </a:lnTo>
                  <a:cubicBezTo>
                    <a:pt x="857" y="708"/>
                    <a:pt x="668" y="901"/>
                    <a:pt x="343" y="901"/>
                  </a:cubicBez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7" name="Freeform 85">
              <a:extLst>
                <a:ext uri="{FF2B5EF4-FFF2-40B4-BE49-F238E27FC236}">
                  <a16:creationId xmlns="" xmlns:a16="http://schemas.microsoft.com/office/drawing/2014/main" id="{E14DFB03-B76A-4ACD-A920-534EFB7911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6273" y="4362572"/>
              <a:ext cx="273050" cy="263525"/>
            </a:xfrm>
            <a:custGeom>
              <a:avLst/>
              <a:gdLst>
                <a:gd name="T0" fmla="*/ 716 w 971"/>
                <a:gd name="T1" fmla="*/ 471 h 937"/>
                <a:gd name="T2" fmla="*/ 716 w 971"/>
                <a:gd name="T3" fmla="*/ 468 h 937"/>
                <a:gd name="T4" fmla="*/ 484 w 971"/>
                <a:gd name="T5" fmla="*/ 225 h 937"/>
                <a:gd name="T6" fmla="*/ 256 w 971"/>
                <a:gd name="T7" fmla="*/ 466 h 937"/>
                <a:gd name="T8" fmla="*/ 256 w 971"/>
                <a:gd name="T9" fmla="*/ 468 h 937"/>
                <a:gd name="T10" fmla="*/ 487 w 971"/>
                <a:gd name="T11" fmla="*/ 712 h 937"/>
                <a:gd name="T12" fmla="*/ 716 w 971"/>
                <a:gd name="T13" fmla="*/ 471 h 937"/>
                <a:gd name="T14" fmla="*/ 0 w 971"/>
                <a:gd name="T15" fmla="*/ 471 h 937"/>
                <a:gd name="T16" fmla="*/ 0 w 971"/>
                <a:gd name="T17" fmla="*/ 468 h 937"/>
                <a:gd name="T18" fmla="*/ 487 w 971"/>
                <a:gd name="T19" fmla="*/ 0 h 937"/>
                <a:gd name="T20" fmla="*/ 971 w 971"/>
                <a:gd name="T21" fmla="*/ 466 h 937"/>
                <a:gd name="T22" fmla="*/ 971 w 971"/>
                <a:gd name="T23" fmla="*/ 468 h 937"/>
                <a:gd name="T24" fmla="*/ 484 w 971"/>
                <a:gd name="T25" fmla="*/ 937 h 937"/>
                <a:gd name="T26" fmla="*/ 0 w 971"/>
                <a:gd name="T27" fmla="*/ 471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1" h="937">
                  <a:moveTo>
                    <a:pt x="716" y="471"/>
                  </a:moveTo>
                  <a:lnTo>
                    <a:pt x="716" y="468"/>
                  </a:lnTo>
                  <a:cubicBezTo>
                    <a:pt x="716" y="338"/>
                    <a:pt x="622" y="225"/>
                    <a:pt x="484" y="225"/>
                  </a:cubicBezTo>
                  <a:cubicBezTo>
                    <a:pt x="348" y="225"/>
                    <a:pt x="256" y="336"/>
                    <a:pt x="256" y="466"/>
                  </a:cubicBezTo>
                  <a:lnTo>
                    <a:pt x="256" y="468"/>
                  </a:lnTo>
                  <a:cubicBezTo>
                    <a:pt x="256" y="598"/>
                    <a:pt x="350" y="712"/>
                    <a:pt x="487" y="712"/>
                  </a:cubicBezTo>
                  <a:cubicBezTo>
                    <a:pt x="625" y="712"/>
                    <a:pt x="716" y="601"/>
                    <a:pt x="716" y="471"/>
                  </a:cubicBezTo>
                  <a:close/>
                  <a:moveTo>
                    <a:pt x="0" y="471"/>
                  </a:moveTo>
                  <a:lnTo>
                    <a:pt x="0" y="468"/>
                  </a:lnTo>
                  <a:cubicBezTo>
                    <a:pt x="0" y="209"/>
                    <a:pt x="209" y="0"/>
                    <a:pt x="487" y="0"/>
                  </a:cubicBezTo>
                  <a:cubicBezTo>
                    <a:pt x="765" y="0"/>
                    <a:pt x="971" y="207"/>
                    <a:pt x="971" y="466"/>
                  </a:cubicBezTo>
                  <a:lnTo>
                    <a:pt x="971" y="468"/>
                  </a:lnTo>
                  <a:cubicBezTo>
                    <a:pt x="971" y="727"/>
                    <a:pt x="763" y="937"/>
                    <a:pt x="484" y="937"/>
                  </a:cubicBezTo>
                  <a:cubicBezTo>
                    <a:pt x="206" y="937"/>
                    <a:pt x="0" y="730"/>
                    <a:pt x="0" y="47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8" name="Freeform 86">
              <a:extLst>
                <a:ext uri="{FF2B5EF4-FFF2-40B4-BE49-F238E27FC236}">
                  <a16:creationId xmlns="" xmlns:a16="http://schemas.microsoft.com/office/drawing/2014/main" id="{8E8989EA-F480-407B-B2DC-A734AEBD1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448" y="4362572"/>
              <a:ext cx="242888" cy="263525"/>
            </a:xfrm>
            <a:custGeom>
              <a:avLst/>
              <a:gdLst>
                <a:gd name="T0" fmla="*/ 0 w 865"/>
                <a:gd name="T1" fmla="*/ 471 h 937"/>
                <a:gd name="T2" fmla="*/ 0 w 865"/>
                <a:gd name="T3" fmla="*/ 468 h 937"/>
                <a:gd name="T4" fmla="*/ 476 w 865"/>
                <a:gd name="T5" fmla="*/ 0 h 937"/>
                <a:gd name="T6" fmla="*/ 858 w 865"/>
                <a:gd name="T7" fmla="*/ 188 h 937"/>
                <a:gd name="T8" fmla="*/ 670 w 865"/>
                <a:gd name="T9" fmla="*/ 333 h 937"/>
                <a:gd name="T10" fmla="*/ 473 w 865"/>
                <a:gd name="T11" fmla="*/ 228 h 937"/>
                <a:gd name="T12" fmla="*/ 258 w 865"/>
                <a:gd name="T13" fmla="*/ 466 h 937"/>
                <a:gd name="T14" fmla="*/ 258 w 865"/>
                <a:gd name="T15" fmla="*/ 468 h 937"/>
                <a:gd name="T16" fmla="*/ 473 w 865"/>
                <a:gd name="T17" fmla="*/ 709 h 937"/>
                <a:gd name="T18" fmla="*/ 676 w 865"/>
                <a:gd name="T19" fmla="*/ 600 h 937"/>
                <a:gd name="T20" fmla="*/ 865 w 865"/>
                <a:gd name="T21" fmla="*/ 734 h 937"/>
                <a:gd name="T22" fmla="*/ 465 w 865"/>
                <a:gd name="T23" fmla="*/ 937 h 937"/>
                <a:gd name="T24" fmla="*/ 0 w 865"/>
                <a:gd name="T25" fmla="*/ 471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5" h="937">
                  <a:moveTo>
                    <a:pt x="0" y="471"/>
                  </a:moveTo>
                  <a:lnTo>
                    <a:pt x="0" y="468"/>
                  </a:lnTo>
                  <a:cubicBezTo>
                    <a:pt x="0" y="206"/>
                    <a:pt x="203" y="0"/>
                    <a:pt x="476" y="0"/>
                  </a:cubicBezTo>
                  <a:cubicBezTo>
                    <a:pt x="660" y="0"/>
                    <a:pt x="778" y="77"/>
                    <a:pt x="858" y="188"/>
                  </a:cubicBezTo>
                  <a:lnTo>
                    <a:pt x="670" y="333"/>
                  </a:lnTo>
                  <a:cubicBezTo>
                    <a:pt x="619" y="269"/>
                    <a:pt x="559" y="228"/>
                    <a:pt x="473" y="228"/>
                  </a:cubicBezTo>
                  <a:cubicBezTo>
                    <a:pt x="347" y="228"/>
                    <a:pt x="258" y="334"/>
                    <a:pt x="258" y="466"/>
                  </a:cubicBezTo>
                  <a:lnTo>
                    <a:pt x="258" y="468"/>
                  </a:lnTo>
                  <a:cubicBezTo>
                    <a:pt x="258" y="604"/>
                    <a:pt x="347" y="709"/>
                    <a:pt x="473" y="709"/>
                  </a:cubicBezTo>
                  <a:cubicBezTo>
                    <a:pt x="567" y="709"/>
                    <a:pt x="622" y="665"/>
                    <a:pt x="676" y="600"/>
                  </a:cubicBezTo>
                  <a:lnTo>
                    <a:pt x="865" y="734"/>
                  </a:lnTo>
                  <a:cubicBezTo>
                    <a:pt x="779" y="851"/>
                    <a:pt x="665" y="937"/>
                    <a:pt x="465" y="937"/>
                  </a:cubicBezTo>
                  <a:cubicBezTo>
                    <a:pt x="208" y="937"/>
                    <a:pt x="0" y="740"/>
                    <a:pt x="0" y="4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69" name="Freeform 87">
              <a:extLst>
                <a:ext uri="{FF2B5EF4-FFF2-40B4-BE49-F238E27FC236}">
                  <a16:creationId xmlns="" xmlns:a16="http://schemas.microsoft.com/office/drawing/2014/main" id="{73AEBBEE-D846-4BEC-8537-ED11ABA9C2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3973" y="4367334"/>
              <a:ext cx="233363" cy="254000"/>
            </a:xfrm>
            <a:custGeom>
              <a:avLst/>
              <a:gdLst>
                <a:gd name="T0" fmla="*/ 415 w 829"/>
                <a:gd name="T1" fmla="*/ 432 h 901"/>
                <a:gd name="T2" fmla="*/ 549 w 829"/>
                <a:gd name="T3" fmla="*/ 325 h 901"/>
                <a:gd name="T4" fmla="*/ 549 w 829"/>
                <a:gd name="T5" fmla="*/ 323 h 901"/>
                <a:gd name="T6" fmla="*/ 413 w 829"/>
                <a:gd name="T7" fmla="*/ 216 h 901"/>
                <a:gd name="T8" fmla="*/ 250 w 829"/>
                <a:gd name="T9" fmla="*/ 216 h 901"/>
                <a:gd name="T10" fmla="*/ 250 w 829"/>
                <a:gd name="T11" fmla="*/ 432 h 901"/>
                <a:gd name="T12" fmla="*/ 415 w 829"/>
                <a:gd name="T13" fmla="*/ 432 h 901"/>
                <a:gd name="T14" fmla="*/ 0 w 829"/>
                <a:gd name="T15" fmla="*/ 0 h 901"/>
                <a:gd name="T16" fmla="*/ 426 w 829"/>
                <a:gd name="T17" fmla="*/ 0 h 901"/>
                <a:gd name="T18" fmla="*/ 720 w 829"/>
                <a:gd name="T19" fmla="*/ 98 h 901"/>
                <a:gd name="T20" fmla="*/ 800 w 829"/>
                <a:gd name="T21" fmla="*/ 307 h 901"/>
                <a:gd name="T22" fmla="*/ 800 w 829"/>
                <a:gd name="T23" fmla="*/ 310 h 901"/>
                <a:gd name="T24" fmla="*/ 614 w 829"/>
                <a:gd name="T25" fmla="*/ 587 h 901"/>
                <a:gd name="T26" fmla="*/ 829 w 829"/>
                <a:gd name="T27" fmla="*/ 901 h 901"/>
                <a:gd name="T28" fmla="*/ 541 w 829"/>
                <a:gd name="T29" fmla="*/ 901 h 901"/>
                <a:gd name="T30" fmla="*/ 359 w 829"/>
                <a:gd name="T31" fmla="*/ 628 h 901"/>
                <a:gd name="T32" fmla="*/ 357 w 829"/>
                <a:gd name="T33" fmla="*/ 628 h 901"/>
                <a:gd name="T34" fmla="*/ 250 w 829"/>
                <a:gd name="T35" fmla="*/ 628 h 901"/>
                <a:gd name="T36" fmla="*/ 250 w 829"/>
                <a:gd name="T37" fmla="*/ 901 h 901"/>
                <a:gd name="T38" fmla="*/ 0 w 829"/>
                <a:gd name="T39" fmla="*/ 901 h 901"/>
                <a:gd name="T40" fmla="*/ 0 w 829"/>
                <a:gd name="T4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9" h="901">
                  <a:moveTo>
                    <a:pt x="415" y="432"/>
                  </a:moveTo>
                  <a:cubicBezTo>
                    <a:pt x="500" y="432"/>
                    <a:pt x="549" y="391"/>
                    <a:pt x="549" y="325"/>
                  </a:cubicBezTo>
                  <a:lnTo>
                    <a:pt x="549" y="323"/>
                  </a:lnTo>
                  <a:cubicBezTo>
                    <a:pt x="549" y="252"/>
                    <a:pt x="497" y="216"/>
                    <a:pt x="413" y="216"/>
                  </a:cubicBezTo>
                  <a:lnTo>
                    <a:pt x="250" y="216"/>
                  </a:lnTo>
                  <a:lnTo>
                    <a:pt x="250" y="432"/>
                  </a:lnTo>
                  <a:lnTo>
                    <a:pt x="415" y="432"/>
                  </a:lnTo>
                  <a:close/>
                  <a:moveTo>
                    <a:pt x="0" y="0"/>
                  </a:moveTo>
                  <a:lnTo>
                    <a:pt x="426" y="0"/>
                  </a:lnTo>
                  <a:cubicBezTo>
                    <a:pt x="564" y="0"/>
                    <a:pt x="659" y="36"/>
                    <a:pt x="720" y="98"/>
                  </a:cubicBezTo>
                  <a:cubicBezTo>
                    <a:pt x="773" y="149"/>
                    <a:pt x="800" y="219"/>
                    <a:pt x="800" y="307"/>
                  </a:cubicBezTo>
                  <a:lnTo>
                    <a:pt x="800" y="310"/>
                  </a:lnTo>
                  <a:cubicBezTo>
                    <a:pt x="800" y="448"/>
                    <a:pt x="726" y="539"/>
                    <a:pt x="614" y="587"/>
                  </a:cubicBezTo>
                  <a:lnTo>
                    <a:pt x="829" y="901"/>
                  </a:lnTo>
                  <a:lnTo>
                    <a:pt x="541" y="901"/>
                  </a:lnTo>
                  <a:lnTo>
                    <a:pt x="359" y="628"/>
                  </a:lnTo>
                  <a:lnTo>
                    <a:pt x="357" y="628"/>
                  </a:lnTo>
                  <a:lnTo>
                    <a:pt x="250" y="628"/>
                  </a:lnTo>
                  <a:lnTo>
                    <a:pt x="250" y="901"/>
                  </a:lnTo>
                  <a:lnTo>
                    <a:pt x="0" y="90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0" name="Freeform 88">
              <a:extLst>
                <a:ext uri="{FF2B5EF4-FFF2-40B4-BE49-F238E27FC236}">
                  <a16:creationId xmlns="" xmlns:a16="http://schemas.microsoft.com/office/drawing/2014/main" id="{0F8AA675-12EA-4750-B26E-4BDA1102D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623" y="4367334"/>
              <a:ext cx="236538" cy="258763"/>
            </a:xfrm>
            <a:custGeom>
              <a:avLst/>
              <a:gdLst>
                <a:gd name="T0" fmla="*/ 0 w 840"/>
                <a:gd name="T1" fmla="*/ 506 h 918"/>
                <a:gd name="T2" fmla="*/ 0 w 840"/>
                <a:gd name="T3" fmla="*/ 0 h 918"/>
                <a:gd name="T4" fmla="*/ 254 w 840"/>
                <a:gd name="T5" fmla="*/ 0 h 918"/>
                <a:gd name="T6" fmla="*/ 254 w 840"/>
                <a:gd name="T7" fmla="*/ 501 h 918"/>
                <a:gd name="T8" fmla="*/ 420 w 840"/>
                <a:gd name="T9" fmla="*/ 692 h 918"/>
                <a:gd name="T10" fmla="*/ 586 w 840"/>
                <a:gd name="T11" fmla="*/ 507 h 918"/>
                <a:gd name="T12" fmla="*/ 586 w 840"/>
                <a:gd name="T13" fmla="*/ 0 h 918"/>
                <a:gd name="T14" fmla="*/ 840 w 840"/>
                <a:gd name="T15" fmla="*/ 0 h 918"/>
                <a:gd name="T16" fmla="*/ 840 w 840"/>
                <a:gd name="T17" fmla="*/ 499 h 918"/>
                <a:gd name="T18" fmla="*/ 417 w 840"/>
                <a:gd name="T19" fmla="*/ 918 h 918"/>
                <a:gd name="T20" fmla="*/ 0 w 840"/>
                <a:gd name="T21" fmla="*/ 506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0" h="918">
                  <a:moveTo>
                    <a:pt x="0" y="506"/>
                  </a:moveTo>
                  <a:lnTo>
                    <a:pt x="0" y="0"/>
                  </a:lnTo>
                  <a:lnTo>
                    <a:pt x="254" y="0"/>
                  </a:lnTo>
                  <a:lnTo>
                    <a:pt x="254" y="501"/>
                  </a:lnTo>
                  <a:cubicBezTo>
                    <a:pt x="254" y="631"/>
                    <a:pt x="319" y="692"/>
                    <a:pt x="420" y="692"/>
                  </a:cubicBezTo>
                  <a:cubicBezTo>
                    <a:pt x="520" y="692"/>
                    <a:pt x="586" y="633"/>
                    <a:pt x="586" y="507"/>
                  </a:cubicBezTo>
                  <a:lnTo>
                    <a:pt x="586" y="0"/>
                  </a:lnTo>
                  <a:lnTo>
                    <a:pt x="840" y="0"/>
                  </a:lnTo>
                  <a:lnTo>
                    <a:pt x="840" y="499"/>
                  </a:lnTo>
                  <a:cubicBezTo>
                    <a:pt x="840" y="790"/>
                    <a:pt x="674" y="918"/>
                    <a:pt x="417" y="918"/>
                  </a:cubicBezTo>
                  <a:cubicBezTo>
                    <a:pt x="161" y="918"/>
                    <a:pt x="0" y="788"/>
                    <a:pt x="0" y="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1" name="Freeform 89">
              <a:extLst>
                <a:ext uri="{FF2B5EF4-FFF2-40B4-BE49-F238E27FC236}">
                  <a16:creationId xmlns="" xmlns:a16="http://schemas.microsoft.com/office/drawing/2014/main" id="{7FC80F3A-3051-4B23-9106-DF31D8FFA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561" y="4367334"/>
              <a:ext cx="223838" cy="254000"/>
            </a:xfrm>
            <a:custGeom>
              <a:avLst/>
              <a:gdLst>
                <a:gd name="T0" fmla="*/ 0 w 141"/>
                <a:gd name="T1" fmla="*/ 128 h 160"/>
                <a:gd name="T2" fmla="*/ 80 w 141"/>
                <a:gd name="T3" fmla="*/ 37 h 160"/>
                <a:gd name="T4" fmla="*/ 2 w 141"/>
                <a:gd name="T5" fmla="*/ 37 h 160"/>
                <a:gd name="T6" fmla="*/ 2 w 141"/>
                <a:gd name="T7" fmla="*/ 0 h 160"/>
                <a:gd name="T8" fmla="*/ 141 w 141"/>
                <a:gd name="T9" fmla="*/ 0 h 160"/>
                <a:gd name="T10" fmla="*/ 141 w 141"/>
                <a:gd name="T11" fmla="*/ 32 h 160"/>
                <a:gd name="T12" fmla="*/ 61 w 141"/>
                <a:gd name="T13" fmla="*/ 122 h 160"/>
                <a:gd name="T14" fmla="*/ 141 w 141"/>
                <a:gd name="T15" fmla="*/ 122 h 160"/>
                <a:gd name="T16" fmla="*/ 141 w 141"/>
                <a:gd name="T17" fmla="*/ 160 h 160"/>
                <a:gd name="T18" fmla="*/ 0 w 141"/>
                <a:gd name="T19" fmla="*/ 160 h 160"/>
                <a:gd name="T20" fmla="*/ 0 w 141"/>
                <a:gd name="T21" fmla="*/ 12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60">
                  <a:moveTo>
                    <a:pt x="0" y="128"/>
                  </a:moveTo>
                  <a:lnTo>
                    <a:pt x="80" y="37"/>
                  </a:lnTo>
                  <a:lnTo>
                    <a:pt x="2" y="37"/>
                  </a:lnTo>
                  <a:lnTo>
                    <a:pt x="2" y="0"/>
                  </a:lnTo>
                  <a:lnTo>
                    <a:pt x="141" y="0"/>
                  </a:lnTo>
                  <a:lnTo>
                    <a:pt x="141" y="32"/>
                  </a:lnTo>
                  <a:lnTo>
                    <a:pt x="61" y="122"/>
                  </a:lnTo>
                  <a:lnTo>
                    <a:pt x="141" y="122"/>
                  </a:lnTo>
                  <a:lnTo>
                    <a:pt x="141" y="160"/>
                  </a:lnTo>
                  <a:lnTo>
                    <a:pt x="0" y="16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2" name="Freeform 90">
              <a:extLst>
                <a:ext uri="{FF2B5EF4-FFF2-40B4-BE49-F238E27FC236}">
                  <a16:creationId xmlns="" xmlns:a16="http://schemas.microsoft.com/office/drawing/2014/main" id="{C544A834-700A-4024-9C7F-D0D279407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823" y="4713409"/>
              <a:ext cx="82550" cy="103188"/>
            </a:xfrm>
            <a:custGeom>
              <a:avLst/>
              <a:gdLst>
                <a:gd name="T0" fmla="*/ 7 w 52"/>
                <a:gd name="T1" fmla="*/ 36 h 65"/>
                <a:gd name="T2" fmla="*/ 7 w 52"/>
                <a:gd name="T3" fmla="*/ 65 h 65"/>
                <a:gd name="T4" fmla="*/ 0 w 52"/>
                <a:gd name="T5" fmla="*/ 65 h 65"/>
                <a:gd name="T6" fmla="*/ 0 w 52"/>
                <a:gd name="T7" fmla="*/ 0 h 65"/>
                <a:gd name="T8" fmla="*/ 7 w 52"/>
                <a:gd name="T9" fmla="*/ 0 h 65"/>
                <a:gd name="T10" fmla="*/ 7 w 52"/>
                <a:gd name="T11" fmla="*/ 29 h 65"/>
                <a:gd name="T12" fmla="*/ 44 w 52"/>
                <a:gd name="T13" fmla="*/ 29 h 65"/>
                <a:gd name="T14" fmla="*/ 44 w 52"/>
                <a:gd name="T15" fmla="*/ 0 h 65"/>
                <a:gd name="T16" fmla="*/ 52 w 52"/>
                <a:gd name="T17" fmla="*/ 0 h 65"/>
                <a:gd name="T18" fmla="*/ 52 w 52"/>
                <a:gd name="T19" fmla="*/ 65 h 65"/>
                <a:gd name="T20" fmla="*/ 44 w 52"/>
                <a:gd name="T21" fmla="*/ 65 h 65"/>
                <a:gd name="T22" fmla="*/ 44 w 52"/>
                <a:gd name="T23" fmla="*/ 36 h 65"/>
                <a:gd name="T24" fmla="*/ 7 w 52"/>
                <a:gd name="T25" fmla="*/ 3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5">
                  <a:moveTo>
                    <a:pt x="7" y="36"/>
                  </a:moveTo>
                  <a:lnTo>
                    <a:pt x="7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29"/>
                  </a:lnTo>
                  <a:lnTo>
                    <a:pt x="44" y="29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65"/>
                  </a:lnTo>
                  <a:lnTo>
                    <a:pt x="44" y="65"/>
                  </a:lnTo>
                  <a:lnTo>
                    <a:pt x="44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3" name="Freeform 91">
              <a:extLst>
                <a:ext uri="{FF2B5EF4-FFF2-40B4-BE49-F238E27FC236}">
                  <a16:creationId xmlns="" xmlns:a16="http://schemas.microsoft.com/office/drawing/2014/main" id="{C361F7AE-124F-4FC4-85E0-58A8E1409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9636" y="4711822"/>
              <a:ext cx="104775" cy="107950"/>
            </a:xfrm>
            <a:custGeom>
              <a:avLst/>
              <a:gdLst>
                <a:gd name="T0" fmla="*/ 186 w 373"/>
                <a:gd name="T1" fmla="*/ 38 h 379"/>
                <a:gd name="T2" fmla="*/ 43 w 373"/>
                <a:gd name="T3" fmla="*/ 189 h 379"/>
                <a:gd name="T4" fmla="*/ 187 w 373"/>
                <a:gd name="T5" fmla="*/ 341 h 379"/>
                <a:gd name="T6" fmla="*/ 330 w 373"/>
                <a:gd name="T7" fmla="*/ 190 h 379"/>
                <a:gd name="T8" fmla="*/ 186 w 373"/>
                <a:gd name="T9" fmla="*/ 38 h 379"/>
                <a:gd name="T10" fmla="*/ 186 w 373"/>
                <a:gd name="T11" fmla="*/ 379 h 379"/>
                <a:gd name="T12" fmla="*/ 0 w 373"/>
                <a:gd name="T13" fmla="*/ 190 h 379"/>
                <a:gd name="T14" fmla="*/ 187 w 373"/>
                <a:gd name="T15" fmla="*/ 0 h 379"/>
                <a:gd name="T16" fmla="*/ 373 w 373"/>
                <a:gd name="T17" fmla="*/ 189 h 379"/>
                <a:gd name="T18" fmla="*/ 186 w 373"/>
                <a:gd name="T19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3" h="379">
                  <a:moveTo>
                    <a:pt x="186" y="38"/>
                  </a:moveTo>
                  <a:cubicBezTo>
                    <a:pt x="102" y="38"/>
                    <a:pt x="43" y="105"/>
                    <a:pt x="43" y="189"/>
                  </a:cubicBezTo>
                  <a:cubicBezTo>
                    <a:pt x="43" y="273"/>
                    <a:pt x="103" y="341"/>
                    <a:pt x="187" y="341"/>
                  </a:cubicBezTo>
                  <a:cubicBezTo>
                    <a:pt x="271" y="341"/>
                    <a:pt x="330" y="274"/>
                    <a:pt x="330" y="190"/>
                  </a:cubicBezTo>
                  <a:cubicBezTo>
                    <a:pt x="330" y="106"/>
                    <a:pt x="270" y="38"/>
                    <a:pt x="186" y="38"/>
                  </a:cubicBezTo>
                  <a:close/>
                  <a:moveTo>
                    <a:pt x="186" y="379"/>
                  </a:moveTo>
                  <a:cubicBezTo>
                    <a:pt x="75" y="379"/>
                    <a:pt x="0" y="291"/>
                    <a:pt x="0" y="190"/>
                  </a:cubicBezTo>
                  <a:cubicBezTo>
                    <a:pt x="0" y="88"/>
                    <a:pt x="76" y="0"/>
                    <a:pt x="187" y="0"/>
                  </a:cubicBezTo>
                  <a:cubicBezTo>
                    <a:pt x="298" y="0"/>
                    <a:pt x="373" y="87"/>
                    <a:pt x="373" y="189"/>
                  </a:cubicBezTo>
                  <a:cubicBezTo>
                    <a:pt x="373" y="290"/>
                    <a:pt x="297" y="379"/>
                    <a:pt x="186" y="379"/>
                  </a:cubicBez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4" name="Freeform 92">
              <a:extLst>
                <a:ext uri="{FF2B5EF4-FFF2-40B4-BE49-F238E27FC236}">
                  <a16:creationId xmlns="" xmlns:a16="http://schemas.microsoft.com/office/drawing/2014/main" id="{08059CE5-081F-4CC4-A0B4-C831A18D1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23" y="4713409"/>
              <a:ext cx="76200" cy="104775"/>
            </a:xfrm>
            <a:custGeom>
              <a:avLst/>
              <a:gdLst>
                <a:gd name="T0" fmla="*/ 155 w 274"/>
                <a:gd name="T1" fmla="*/ 168 h 377"/>
                <a:gd name="T2" fmla="*/ 274 w 274"/>
                <a:gd name="T3" fmla="*/ 273 h 377"/>
                <a:gd name="T4" fmla="*/ 149 w 274"/>
                <a:gd name="T5" fmla="*/ 377 h 377"/>
                <a:gd name="T6" fmla="*/ 0 w 274"/>
                <a:gd name="T7" fmla="*/ 318 h 377"/>
                <a:gd name="T8" fmla="*/ 25 w 274"/>
                <a:gd name="T9" fmla="*/ 288 h 377"/>
                <a:gd name="T10" fmla="*/ 151 w 274"/>
                <a:gd name="T11" fmla="*/ 340 h 377"/>
                <a:gd name="T12" fmla="*/ 233 w 274"/>
                <a:gd name="T13" fmla="*/ 277 h 377"/>
                <a:gd name="T14" fmla="*/ 137 w 274"/>
                <a:gd name="T15" fmla="*/ 207 h 377"/>
                <a:gd name="T16" fmla="*/ 14 w 274"/>
                <a:gd name="T17" fmla="*/ 100 h 377"/>
                <a:gd name="T18" fmla="*/ 135 w 274"/>
                <a:gd name="T19" fmla="*/ 0 h 377"/>
                <a:gd name="T20" fmla="*/ 263 w 274"/>
                <a:gd name="T21" fmla="*/ 45 h 377"/>
                <a:gd name="T22" fmla="*/ 239 w 274"/>
                <a:gd name="T23" fmla="*/ 77 h 377"/>
                <a:gd name="T24" fmla="*/ 134 w 274"/>
                <a:gd name="T25" fmla="*/ 37 h 377"/>
                <a:gd name="T26" fmla="*/ 56 w 274"/>
                <a:gd name="T27" fmla="*/ 97 h 377"/>
                <a:gd name="T28" fmla="*/ 155 w 274"/>
                <a:gd name="T29" fmla="*/ 16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4" h="377">
                  <a:moveTo>
                    <a:pt x="155" y="168"/>
                  </a:moveTo>
                  <a:cubicBezTo>
                    <a:pt x="237" y="186"/>
                    <a:pt x="274" y="216"/>
                    <a:pt x="274" y="273"/>
                  </a:cubicBezTo>
                  <a:cubicBezTo>
                    <a:pt x="274" y="336"/>
                    <a:pt x="222" y="377"/>
                    <a:pt x="149" y="377"/>
                  </a:cubicBezTo>
                  <a:cubicBezTo>
                    <a:pt x="91" y="377"/>
                    <a:pt x="44" y="357"/>
                    <a:pt x="0" y="318"/>
                  </a:cubicBezTo>
                  <a:lnTo>
                    <a:pt x="25" y="288"/>
                  </a:lnTo>
                  <a:cubicBezTo>
                    <a:pt x="64" y="322"/>
                    <a:pt x="100" y="340"/>
                    <a:pt x="151" y="340"/>
                  </a:cubicBezTo>
                  <a:cubicBezTo>
                    <a:pt x="200" y="340"/>
                    <a:pt x="233" y="314"/>
                    <a:pt x="233" y="277"/>
                  </a:cubicBezTo>
                  <a:cubicBezTo>
                    <a:pt x="233" y="242"/>
                    <a:pt x="214" y="223"/>
                    <a:pt x="137" y="207"/>
                  </a:cubicBezTo>
                  <a:cubicBezTo>
                    <a:pt x="53" y="188"/>
                    <a:pt x="14" y="161"/>
                    <a:pt x="14" y="100"/>
                  </a:cubicBezTo>
                  <a:cubicBezTo>
                    <a:pt x="14" y="42"/>
                    <a:pt x="65" y="0"/>
                    <a:pt x="135" y="0"/>
                  </a:cubicBezTo>
                  <a:cubicBezTo>
                    <a:pt x="188" y="0"/>
                    <a:pt x="226" y="15"/>
                    <a:pt x="263" y="45"/>
                  </a:cubicBezTo>
                  <a:lnTo>
                    <a:pt x="239" y="77"/>
                  </a:lnTo>
                  <a:cubicBezTo>
                    <a:pt x="205" y="49"/>
                    <a:pt x="171" y="37"/>
                    <a:pt x="134" y="37"/>
                  </a:cubicBezTo>
                  <a:cubicBezTo>
                    <a:pt x="86" y="37"/>
                    <a:pt x="56" y="63"/>
                    <a:pt x="56" y="97"/>
                  </a:cubicBezTo>
                  <a:cubicBezTo>
                    <a:pt x="56" y="132"/>
                    <a:pt x="75" y="151"/>
                    <a:pt x="155" y="168"/>
                  </a:cubicBezTo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5" name="Freeform 93">
              <a:extLst>
                <a:ext uri="{FF2B5EF4-FFF2-40B4-BE49-F238E27FC236}">
                  <a16:creationId xmlns="" xmlns:a16="http://schemas.microsoft.com/office/drawing/2014/main" id="{55D394E4-C33A-4CA3-A2B9-B855053021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0786" y="4713409"/>
              <a:ext cx="77788" cy="103188"/>
            </a:xfrm>
            <a:custGeom>
              <a:avLst/>
              <a:gdLst>
                <a:gd name="T0" fmla="*/ 133 w 274"/>
                <a:gd name="T1" fmla="*/ 39 h 366"/>
                <a:gd name="T2" fmla="*/ 41 w 274"/>
                <a:gd name="T3" fmla="*/ 39 h 366"/>
                <a:gd name="T4" fmla="*/ 41 w 274"/>
                <a:gd name="T5" fmla="*/ 200 h 366"/>
                <a:gd name="T6" fmla="*/ 131 w 274"/>
                <a:gd name="T7" fmla="*/ 200 h 366"/>
                <a:gd name="T8" fmla="*/ 232 w 274"/>
                <a:gd name="T9" fmla="*/ 119 h 366"/>
                <a:gd name="T10" fmla="*/ 133 w 274"/>
                <a:gd name="T11" fmla="*/ 39 h 366"/>
                <a:gd name="T12" fmla="*/ 130 w 274"/>
                <a:gd name="T13" fmla="*/ 237 h 366"/>
                <a:gd name="T14" fmla="*/ 41 w 274"/>
                <a:gd name="T15" fmla="*/ 237 h 366"/>
                <a:gd name="T16" fmla="*/ 41 w 274"/>
                <a:gd name="T17" fmla="*/ 366 h 366"/>
                <a:gd name="T18" fmla="*/ 0 w 274"/>
                <a:gd name="T19" fmla="*/ 366 h 366"/>
                <a:gd name="T20" fmla="*/ 0 w 274"/>
                <a:gd name="T21" fmla="*/ 0 h 366"/>
                <a:gd name="T22" fmla="*/ 137 w 274"/>
                <a:gd name="T23" fmla="*/ 0 h 366"/>
                <a:gd name="T24" fmla="*/ 274 w 274"/>
                <a:gd name="T25" fmla="*/ 117 h 366"/>
                <a:gd name="T26" fmla="*/ 130 w 274"/>
                <a:gd name="T27" fmla="*/ 237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4" h="366">
                  <a:moveTo>
                    <a:pt x="133" y="39"/>
                  </a:moveTo>
                  <a:lnTo>
                    <a:pt x="41" y="39"/>
                  </a:lnTo>
                  <a:lnTo>
                    <a:pt x="41" y="200"/>
                  </a:lnTo>
                  <a:lnTo>
                    <a:pt x="131" y="200"/>
                  </a:lnTo>
                  <a:cubicBezTo>
                    <a:pt x="192" y="200"/>
                    <a:pt x="232" y="167"/>
                    <a:pt x="232" y="119"/>
                  </a:cubicBezTo>
                  <a:cubicBezTo>
                    <a:pt x="232" y="66"/>
                    <a:pt x="193" y="39"/>
                    <a:pt x="133" y="39"/>
                  </a:cubicBezTo>
                  <a:close/>
                  <a:moveTo>
                    <a:pt x="130" y="237"/>
                  </a:moveTo>
                  <a:lnTo>
                    <a:pt x="41" y="237"/>
                  </a:lnTo>
                  <a:lnTo>
                    <a:pt x="41" y="366"/>
                  </a:lnTo>
                  <a:lnTo>
                    <a:pt x="0" y="366"/>
                  </a:lnTo>
                  <a:lnTo>
                    <a:pt x="0" y="0"/>
                  </a:lnTo>
                  <a:lnTo>
                    <a:pt x="137" y="0"/>
                  </a:lnTo>
                  <a:cubicBezTo>
                    <a:pt x="219" y="0"/>
                    <a:pt x="274" y="44"/>
                    <a:pt x="274" y="117"/>
                  </a:cubicBezTo>
                  <a:cubicBezTo>
                    <a:pt x="274" y="196"/>
                    <a:pt x="208" y="237"/>
                    <a:pt x="130" y="237"/>
                  </a:cubicBez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="" xmlns:a16="http://schemas.microsoft.com/office/drawing/2014/main" id="{3F44DF06-55A0-46F7-809C-365F7D959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248" y="4713409"/>
              <a:ext cx="11113" cy="103188"/>
            </a:xfrm>
            <a:prstGeom prst="rect">
              <a:avLst/>
            </a:pr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7" name="Freeform 95">
              <a:extLst>
                <a:ext uri="{FF2B5EF4-FFF2-40B4-BE49-F238E27FC236}">
                  <a16:creationId xmlns="" xmlns:a16="http://schemas.microsoft.com/office/drawing/2014/main" id="{EBF5E2A4-2AD1-448C-A2B3-5F820109A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036" y="4713409"/>
              <a:ext cx="80963" cy="103188"/>
            </a:xfrm>
            <a:custGeom>
              <a:avLst/>
              <a:gdLst>
                <a:gd name="T0" fmla="*/ 29 w 51"/>
                <a:gd name="T1" fmla="*/ 65 h 65"/>
                <a:gd name="T2" fmla="*/ 22 w 51"/>
                <a:gd name="T3" fmla="*/ 65 h 65"/>
                <a:gd name="T4" fmla="*/ 22 w 51"/>
                <a:gd name="T5" fmla="*/ 7 h 65"/>
                <a:gd name="T6" fmla="*/ 0 w 51"/>
                <a:gd name="T7" fmla="*/ 7 h 65"/>
                <a:gd name="T8" fmla="*/ 0 w 51"/>
                <a:gd name="T9" fmla="*/ 0 h 65"/>
                <a:gd name="T10" fmla="*/ 51 w 51"/>
                <a:gd name="T11" fmla="*/ 0 h 65"/>
                <a:gd name="T12" fmla="*/ 51 w 51"/>
                <a:gd name="T13" fmla="*/ 7 h 65"/>
                <a:gd name="T14" fmla="*/ 29 w 51"/>
                <a:gd name="T15" fmla="*/ 7 h 65"/>
                <a:gd name="T16" fmla="*/ 29 w 51"/>
                <a:gd name="T1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5">
                  <a:moveTo>
                    <a:pt x="29" y="65"/>
                  </a:moveTo>
                  <a:lnTo>
                    <a:pt x="22" y="65"/>
                  </a:lnTo>
                  <a:lnTo>
                    <a:pt x="22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29" y="7"/>
                  </a:lnTo>
                  <a:lnTo>
                    <a:pt x="29" y="65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8" name="Freeform 96">
              <a:extLst>
                <a:ext uri="{FF2B5EF4-FFF2-40B4-BE49-F238E27FC236}">
                  <a16:creationId xmlns="" xmlns:a16="http://schemas.microsoft.com/office/drawing/2014/main" id="{16BFBA1D-CABA-430A-9444-D89F440AA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8448" y="4713409"/>
              <a:ext cx="104775" cy="103188"/>
            </a:xfrm>
            <a:custGeom>
              <a:avLst/>
              <a:gdLst>
                <a:gd name="T0" fmla="*/ 186 w 373"/>
                <a:gd name="T1" fmla="*/ 48 h 368"/>
                <a:gd name="T2" fmla="*/ 102 w 373"/>
                <a:gd name="T3" fmla="*/ 235 h 368"/>
                <a:gd name="T4" fmla="*/ 269 w 373"/>
                <a:gd name="T5" fmla="*/ 235 h 368"/>
                <a:gd name="T6" fmla="*/ 186 w 373"/>
                <a:gd name="T7" fmla="*/ 48 h 368"/>
                <a:gd name="T8" fmla="*/ 373 w 373"/>
                <a:gd name="T9" fmla="*/ 368 h 368"/>
                <a:gd name="T10" fmla="*/ 328 w 373"/>
                <a:gd name="T11" fmla="*/ 368 h 368"/>
                <a:gd name="T12" fmla="*/ 285 w 373"/>
                <a:gd name="T13" fmla="*/ 272 h 368"/>
                <a:gd name="T14" fmla="*/ 86 w 373"/>
                <a:gd name="T15" fmla="*/ 272 h 368"/>
                <a:gd name="T16" fmla="*/ 43 w 373"/>
                <a:gd name="T17" fmla="*/ 368 h 368"/>
                <a:gd name="T18" fmla="*/ 0 w 373"/>
                <a:gd name="T19" fmla="*/ 368 h 368"/>
                <a:gd name="T20" fmla="*/ 167 w 373"/>
                <a:gd name="T21" fmla="*/ 0 h 368"/>
                <a:gd name="T22" fmla="*/ 206 w 373"/>
                <a:gd name="T23" fmla="*/ 0 h 368"/>
                <a:gd name="T24" fmla="*/ 373 w 373"/>
                <a:gd name="T2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68">
                  <a:moveTo>
                    <a:pt x="186" y="48"/>
                  </a:moveTo>
                  <a:lnTo>
                    <a:pt x="102" y="235"/>
                  </a:lnTo>
                  <a:lnTo>
                    <a:pt x="269" y="235"/>
                  </a:lnTo>
                  <a:lnTo>
                    <a:pt x="186" y="48"/>
                  </a:lnTo>
                  <a:close/>
                  <a:moveTo>
                    <a:pt x="373" y="368"/>
                  </a:moveTo>
                  <a:lnTo>
                    <a:pt x="328" y="368"/>
                  </a:lnTo>
                  <a:lnTo>
                    <a:pt x="285" y="272"/>
                  </a:lnTo>
                  <a:lnTo>
                    <a:pt x="86" y="272"/>
                  </a:lnTo>
                  <a:lnTo>
                    <a:pt x="43" y="368"/>
                  </a:lnTo>
                  <a:lnTo>
                    <a:pt x="0" y="368"/>
                  </a:lnTo>
                  <a:lnTo>
                    <a:pt x="167" y="0"/>
                  </a:lnTo>
                  <a:lnTo>
                    <a:pt x="206" y="0"/>
                  </a:lnTo>
                  <a:lnTo>
                    <a:pt x="373" y="368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79" name="Freeform 97">
              <a:extLst>
                <a:ext uri="{FF2B5EF4-FFF2-40B4-BE49-F238E27FC236}">
                  <a16:creationId xmlns="" xmlns:a16="http://schemas.microsoft.com/office/drawing/2014/main" id="{EAD00D98-04D3-4803-9F84-6A5E17C70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723" y="4713409"/>
              <a:ext cx="69850" cy="103188"/>
            </a:xfrm>
            <a:custGeom>
              <a:avLst/>
              <a:gdLst>
                <a:gd name="T0" fmla="*/ 0 w 44"/>
                <a:gd name="T1" fmla="*/ 0 h 65"/>
                <a:gd name="T2" fmla="*/ 7 w 44"/>
                <a:gd name="T3" fmla="*/ 0 h 65"/>
                <a:gd name="T4" fmla="*/ 7 w 44"/>
                <a:gd name="T5" fmla="*/ 59 h 65"/>
                <a:gd name="T6" fmla="*/ 44 w 44"/>
                <a:gd name="T7" fmla="*/ 59 h 65"/>
                <a:gd name="T8" fmla="*/ 44 w 44"/>
                <a:gd name="T9" fmla="*/ 65 h 65"/>
                <a:gd name="T10" fmla="*/ 0 w 44"/>
                <a:gd name="T11" fmla="*/ 65 h 65"/>
                <a:gd name="T12" fmla="*/ 0 w 44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5">
                  <a:moveTo>
                    <a:pt x="0" y="0"/>
                  </a:moveTo>
                  <a:lnTo>
                    <a:pt x="7" y="0"/>
                  </a:lnTo>
                  <a:lnTo>
                    <a:pt x="7" y="59"/>
                  </a:lnTo>
                  <a:lnTo>
                    <a:pt x="44" y="59"/>
                  </a:lnTo>
                  <a:lnTo>
                    <a:pt x="4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80" name="Freeform 98">
              <a:extLst>
                <a:ext uri="{FF2B5EF4-FFF2-40B4-BE49-F238E27FC236}">
                  <a16:creationId xmlns="" xmlns:a16="http://schemas.microsoft.com/office/drawing/2014/main" id="{95C89635-D341-4523-869E-946B92D07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1036" y="4713409"/>
              <a:ext cx="104775" cy="103188"/>
            </a:xfrm>
            <a:custGeom>
              <a:avLst/>
              <a:gdLst>
                <a:gd name="T0" fmla="*/ 186 w 372"/>
                <a:gd name="T1" fmla="*/ 48 h 368"/>
                <a:gd name="T2" fmla="*/ 102 w 372"/>
                <a:gd name="T3" fmla="*/ 235 h 368"/>
                <a:gd name="T4" fmla="*/ 269 w 372"/>
                <a:gd name="T5" fmla="*/ 235 h 368"/>
                <a:gd name="T6" fmla="*/ 186 w 372"/>
                <a:gd name="T7" fmla="*/ 48 h 368"/>
                <a:gd name="T8" fmla="*/ 372 w 372"/>
                <a:gd name="T9" fmla="*/ 368 h 368"/>
                <a:gd name="T10" fmla="*/ 328 w 372"/>
                <a:gd name="T11" fmla="*/ 368 h 368"/>
                <a:gd name="T12" fmla="*/ 285 w 372"/>
                <a:gd name="T13" fmla="*/ 272 h 368"/>
                <a:gd name="T14" fmla="*/ 86 w 372"/>
                <a:gd name="T15" fmla="*/ 272 h 368"/>
                <a:gd name="T16" fmla="*/ 42 w 372"/>
                <a:gd name="T17" fmla="*/ 368 h 368"/>
                <a:gd name="T18" fmla="*/ 0 w 372"/>
                <a:gd name="T19" fmla="*/ 368 h 368"/>
                <a:gd name="T20" fmla="*/ 167 w 372"/>
                <a:gd name="T21" fmla="*/ 0 h 368"/>
                <a:gd name="T22" fmla="*/ 206 w 372"/>
                <a:gd name="T23" fmla="*/ 0 h 368"/>
                <a:gd name="T24" fmla="*/ 372 w 372"/>
                <a:gd name="T2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2" h="368">
                  <a:moveTo>
                    <a:pt x="186" y="48"/>
                  </a:moveTo>
                  <a:lnTo>
                    <a:pt x="102" y="235"/>
                  </a:lnTo>
                  <a:lnTo>
                    <a:pt x="269" y="235"/>
                  </a:lnTo>
                  <a:lnTo>
                    <a:pt x="186" y="48"/>
                  </a:lnTo>
                  <a:close/>
                  <a:moveTo>
                    <a:pt x="372" y="368"/>
                  </a:moveTo>
                  <a:lnTo>
                    <a:pt x="328" y="368"/>
                  </a:lnTo>
                  <a:lnTo>
                    <a:pt x="285" y="272"/>
                  </a:lnTo>
                  <a:lnTo>
                    <a:pt x="86" y="272"/>
                  </a:lnTo>
                  <a:lnTo>
                    <a:pt x="42" y="368"/>
                  </a:lnTo>
                  <a:lnTo>
                    <a:pt x="0" y="368"/>
                  </a:lnTo>
                  <a:lnTo>
                    <a:pt x="167" y="0"/>
                  </a:lnTo>
                  <a:lnTo>
                    <a:pt x="206" y="0"/>
                  </a:lnTo>
                  <a:lnTo>
                    <a:pt x="372" y="368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81" name="Freeform 99">
              <a:extLst>
                <a:ext uri="{FF2B5EF4-FFF2-40B4-BE49-F238E27FC236}">
                  <a16:creationId xmlns="" xmlns:a16="http://schemas.microsoft.com/office/drawing/2014/main" id="{AA6930A2-4156-4369-9FF5-7C442DD78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898" y="4713409"/>
              <a:ext cx="69850" cy="103188"/>
            </a:xfrm>
            <a:custGeom>
              <a:avLst/>
              <a:gdLst>
                <a:gd name="T0" fmla="*/ 0 w 44"/>
                <a:gd name="T1" fmla="*/ 0 h 65"/>
                <a:gd name="T2" fmla="*/ 7 w 44"/>
                <a:gd name="T3" fmla="*/ 0 h 65"/>
                <a:gd name="T4" fmla="*/ 7 w 44"/>
                <a:gd name="T5" fmla="*/ 59 h 65"/>
                <a:gd name="T6" fmla="*/ 44 w 44"/>
                <a:gd name="T7" fmla="*/ 59 h 65"/>
                <a:gd name="T8" fmla="*/ 44 w 44"/>
                <a:gd name="T9" fmla="*/ 65 h 65"/>
                <a:gd name="T10" fmla="*/ 0 w 44"/>
                <a:gd name="T11" fmla="*/ 65 h 65"/>
                <a:gd name="T12" fmla="*/ 0 w 44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5">
                  <a:moveTo>
                    <a:pt x="0" y="0"/>
                  </a:moveTo>
                  <a:lnTo>
                    <a:pt x="7" y="0"/>
                  </a:lnTo>
                  <a:lnTo>
                    <a:pt x="7" y="59"/>
                  </a:lnTo>
                  <a:lnTo>
                    <a:pt x="44" y="59"/>
                  </a:lnTo>
                  <a:lnTo>
                    <a:pt x="4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82" name="Freeform 100">
              <a:extLst>
                <a:ext uri="{FF2B5EF4-FFF2-40B4-BE49-F238E27FC236}">
                  <a16:creationId xmlns="" xmlns:a16="http://schemas.microsoft.com/office/drawing/2014/main" id="{CC0D0A55-5DB4-43CF-BDFE-B3370C77E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836" y="4713409"/>
              <a:ext cx="76200" cy="103188"/>
            </a:xfrm>
            <a:custGeom>
              <a:avLst/>
              <a:gdLst>
                <a:gd name="T0" fmla="*/ 47 w 48"/>
                <a:gd name="T1" fmla="*/ 7 h 65"/>
                <a:gd name="T2" fmla="*/ 8 w 48"/>
                <a:gd name="T3" fmla="*/ 7 h 65"/>
                <a:gd name="T4" fmla="*/ 8 w 48"/>
                <a:gd name="T5" fmla="*/ 29 h 65"/>
                <a:gd name="T6" fmla="*/ 43 w 48"/>
                <a:gd name="T7" fmla="*/ 29 h 65"/>
                <a:gd name="T8" fmla="*/ 43 w 48"/>
                <a:gd name="T9" fmla="*/ 36 h 65"/>
                <a:gd name="T10" fmla="*/ 8 w 48"/>
                <a:gd name="T11" fmla="*/ 36 h 65"/>
                <a:gd name="T12" fmla="*/ 8 w 48"/>
                <a:gd name="T13" fmla="*/ 59 h 65"/>
                <a:gd name="T14" fmla="*/ 48 w 48"/>
                <a:gd name="T15" fmla="*/ 59 h 65"/>
                <a:gd name="T16" fmla="*/ 48 w 48"/>
                <a:gd name="T17" fmla="*/ 65 h 65"/>
                <a:gd name="T18" fmla="*/ 0 w 48"/>
                <a:gd name="T19" fmla="*/ 65 h 65"/>
                <a:gd name="T20" fmla="*/ 0 w 48"/>
                <a:gd name="T21" fmla="*/ 0 h 65"/>
                <a:gd name="T22" fmla="*/ 47 w 48"/>
                <a:gd name="T23" fmla="*/ 0 h 65"/>
                <a:gd name="T24" fmla="*/ 47 w 48"/>
                <a:gd name="T25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65">
                  <a:moveTo>
                    <a:pt x="47" y="7"/>
                  </a:moveTo>
                  <a:lnTo>
                    <a:pt x="8" y="7"/>
                  </a:lnTo>
                  <a:lnTo>
                    <a:pt x="8" y="29"/>
                  </a:lnTo>
                  <a:lnTo>
                    <a:pt x="43" y="29"/>
                  </a:lnTo>
                  <a:lnTo>
                    <a:pt x="43" y="36"/>
                  </a:lnTo>
                  <a:lnTo>
                    <a:pt x="8" y="36"/>
                  </a:lnTo>
                  <a:lnTo>
                    <a:pt x="8" y="59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83" name="Freeform 101">
              <a:extLst>
                <a:ext uri="{FF2B5EF4-FFF2-40B4-BE49-F238E27FC236}">
                  <a16:creationId xmlns="" xmlns:a16="http://schemas.microsoft.com/office/drawing/2014/main" id="{CEACD6CA-6969-4656-A814-20FAFA2E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711" y="4713409"/>
              <a:ext cx="98425" cy="103188"/>
            </a:xfrm>
            <a:custGeom>
              <a:avLst/>
              <a:gdLst>
                <a:gd name="T0" fmla="*/ 31 w 62"/>
                <a:gd name="T1" fmla="*/ 48 h 65"/>
                <a:gd name="T2" fmla="*/ 31 w 62"/>
                <a:gd name="T3" fmla="*/ 48 h 65"/>
                <a:gd name="T4" fmla="*/ 7 w 62"/>
                <a:gd name="T5" fmla="*/ 13 h 65"/>
                <a:gd name="T6" fmla="*/ 7 w 62"/>
                <a:gd name="T7" fmla="*/ 65 h 65"/>
                <a:gd name="T8" fmla="*/ 0 w 62"/>
                <a:gd name="T9" fmla="*/ 65 h 65"/>
                <a:gd name="T10" fmla="*/ 0 w 62"/>
                <a:gd name="T11" fmla="*/ 0 h 65"/>
                <a:gd name="T12" fmla="*/ 7 w 62"/>
                <a:gd name="T13" fmla="*/ 0 h 65"/>
                <a:gd name="T14" fmla="*/ 31 w 62"/>
                <a:gd name="T15" fmla="*/ 36 h 65"/>
                <a:gd name="T16" fmla="*/ 55 w 62"/>
                <a:gd name="T17" fmla="*/ 0 h 65"/>
                <a:gd name="T18" fmla="*/ 62 w 62"/>
                <a:gd name="T19" fmla="*/ 0 h 65"/>
                <a:gd name="T20" fmla="*/ 62 w 62"/>
                <a:gd name="T21" fmla="*/ 65 h 65"/>
                <a:gd name="T22" fmla="*/ 55 w 62"/>
                <a:gd name="T23" fmla="*/ 65 h 65"/>
                <a:gd name="T24" fmla="*/ 55 w 62"/>
                <a:gd name="T25" fmla="*/ 13 h 65"/>
                <a:gd name="T26" fmla="*/ 31 w 62"/>
                <a:gd name="T27" fmla="*/ 4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" h="65">
                  <a:moveTo>
                    <a:pt x="31" y="48"/>
                  </a:moveTo>
                  <a:lnTo>
                    <a:pt x="31" y="48"/>
                  </a:lnTo>
                  <a:lnTo>
                    <a:pt x="7" y="13"/>
                  </a:lnTo>
                  <a:lnTo>
                    <a:pt x="7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7" y="0"/>
                  </a:lnTo>
                  <a:lnTo>
                    <a:pt x="31" y="36"/>
                  </a:lnTo>
                  <a:lnTo>
                    <a:pt x="55" y="0"/>
                  </a:lnTo>
                  <a:lnTo>
                    <a:pt x="62" y="0"/>
                  </a:lnTo>
                  <a:lnTo>
                    <a:pt x="62" y="65"/>
                  </a:lnTo>
                  <a:lnTo>
                    <a:pt x="55" y="65"/>
                  </a:lnTo>
                  <a:lnTo>
                    <a:pt x="55" y="13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84" name="Freeform 102">
              <a:extLst>
                <a:ext uri="{FF2B5EF4-FFF2-40B4-BE49-F238E27FC236}">
                  <a16:creationId xmlns="" xmlns:a16="http://schemas.microsoft.com/office/drawing/2014/main" id="{68E112F0-DE45-48D5-852D-DFBBBE6E5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2223" y="4688009"/>
              <a:ext cx="104775" cy="128588"/>
            </a:xfrm>
            <a:custGeom>
              <a:avLst/>
              <a:gdLst>
                <a:gd name="T0" fmla="*/ 186 w 372"/>
                <a:gd name="T1" fmla="*/ 140 h 460"/>
                <a:gd name="T2" fmla="*/ 102 w 372"/>
                <a:gd name="T3" fmla="*/ 327 h 460"/>
                <a:gd name="T4" fmla="*/ 269 w 372"/>
                <a:gd name="T5" fmla="*/ 327 h 460"/>
                <a:gd name="T6" fmla="*/ 186 w 372"/>
                <a:gd name="T7" fmla="*/ 140 h 460"/>
                <a:gd name="T8" fmla="*/ 222 w 372"/>
                <a:gd name="T9" fmla="*/ 62 h 460"/>
                <a:gd name="T10" fmla="*/ 152 w 372"/>
                <a:gd name="T11" fmla="*/ 41 h 460"/>
                <a:gd name="T12" fmla="*/ 125 w 372"/>
                <a:gd name="T13" fmla="*/ 67 h 460"/>
                <a:gd name="T14" fmla="*/ 101 w 372"/>
                <a:gd name="T15" fmla="*/ 60 h 460"/>
                <a:gd name="T16" fmla="*/ 150 w 372"/>
                <a:gd name="T17" fmla="*/ 5 h 460"/>
                <a:gd name="T18" fmla="*/ 220 w 372"/>
                <a:gd name="T19" fmla="*/ 26 h 460"/>
                <a:gd name="T20" fmla="*/ 247 w 372"/>
                <a:gd name="T21" fmla="*/ 0 h 460"/>
                <a:gd name="T22" fmla="*/ 272 w 372"/>
                <a:gd name="T23" fmla="*/ 7 h 460"/>
                <a:gd name="T24" fmla="*/ 222 w 372"/>
                <a:gd name="T25" fmla="*/ 62 h 460"/>
                <a:gd name="T26" fmla="*/ 372 w 372"/>
                <a:gd name="T27" fmla="*/ 460 h 460"/>
                <a:gd name="T28" fmla="*/ 328 w 372"/>
                <a:gd name="T29" fmla="*/ 460 h 460"/>
                <a:gd name="T30" fmla="*/ 285 w 372"/>
                <a:gd name="T31" fmla="*/ 364 h 460"/>
                <a:gd name="T32" fmla="*/ 86 w 372"/>
                <a:gd name="T33" fmla="*/ 364 h 460"/>
                <a:gd name="T34" fmla="*/ 42 w 372"/>
                <a:gd name="T35" fmla="*/ 460 h 460"/>
                <a:gd name="T36" fmla="*/ 0 w 372"/>
                <a:gd name="T37" fmla="*/ 460 h 460"/>
                <a:gd name="T38" fmla="*/ 167 w 372"/>
                <a:gd name="T39" fmla="*/ 92 h 460"/>
                <a:gd name="T40" fmla="*/ 206 w 372"/>
                <a:gd name="T41" fmla="*/ 92 h 460"/>
                <a:gd name="T42" fmla="*/ 372 w 372"/>
                <a:gd name="T43" fmla="*/ 4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2" h="460">
                  <a:moveTo>
                    <a:pt x="186" y="140"/>
                  </a:moveTo>
                  <a:lnTo>
                    <a:pt x="102" y="327"/>
                  </a:lnTo>
                  <a:lnTo>
                    <a:pt x="269" y="327"/>
                  </a:lnTo>
                  <a:lnTo>
                    <a:pt x="186" y="140"/>
                  </a:lnTo>
                  <a:close/>
                  <a:moveTo>
                    <a:pt x="222" y="62"/>
                  </a:moveTo>
                  <a:cubicBezTo>
                    <a:pt x="199" y="62"/>
                    <a:pt x="170" y="41"/>
                    <a:pt x="152" y="41"/>
                  </a:cubicBezTo>
                  <a:cubicBezTo>
                    <a:pt x="139" y="41"/>
                    <a:pt x="133" y="48"/>
                    <a:pt x="125" y="67"/>
                  </a:cubicBezTo>
                  <a:lnTo>
                    <a:pt x="101" y="60"/>
                  </a:lnTo>
                  <a:cubicBezTo>
                    <a:pt x="111" y="21"/>
                    <a:pt x="125" y="5"/>
                    <a:pt x="150" y="5"/>
                  </a:cubicBezTo>
                  <a:cubicBezTo>
                    <a:pt x="174" y="5"/>
                    <a:pt x="202" y="26"/>
                    <a:pt x="220" y="26"/>
                  </a:cubicBezTo>
                  <a:cubicBezTo>
                    <a:pt x="234" y="26"/>
                    <a:pt x="240" y="19"/>
                    <a:pt x="247" y="0"/>
                  </a:cubicBezTo>
                  <a:lnTo>
                    <a:pt x="272" y="7"/>
                  </a:lnTo>
                  <a:cubicBezTo>
                    <a:pt x="262" y="46"/>
                    <a:pt x="247" y="62"/>
                    <a:pt x="222" y="62"/>
                  </a:cubicBezTo>
                  <a:close/>
                  <a:moveTo>
                    <a:pt x="372" y="460"/>
                  </a:moveTo>
                  <a:lnTo>
                    <a:pt x="328" y="460"/>
                  </a:lnTo>
                  <a:lnTo>
                    <a:pt x="285" y="364"/>
                  </a:lnTo>
                  <a:lnTo>
                    <a:pt x="86" y="364"/>
                  </a:lnTo>
                  <a:lnTo>
                    <a:pt x="42" y="460"/>
                  </a:lnTo>
                  <a:lnTo>
                    <a:pt x="0" y="460"/>
                  </a:lnTo>
                  <a:lnTo>
                    <a:pt x="167" y="92"/>
                  </a:lnTo>
                  <a:lnTo>
                    <a:pt x="206" y="92"/>
                  </a:lnTo>
                  <a:lnTo>
                    <a:pt x="372" y="460"/>
                  </a:ln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  <p:sp>
          <p:nvSpPr>
            <p:cNvPr id="85" name="Freeform 103">
              <a:extLst>
                <a:ext uri="{FF2B5EF4-FFF2-40B4-BE49-F238E27FC236}">
                  <a16:creationId xmlns="" xmlns:a16="http://schemas.microsoft.com/office/drawing/2014/main" id="{C6C59A92-8161-4852-BC19-1AE3F2272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7323" y="4711822"/>
              <a:ext cx="104775" cy="107950"/>
            </a:xfrm>
            <a:custGeom>
              <a:avLst/>
              <a:gdLst>
                <a:gd name="T0" fmla="*/ 187 w 374"/>
                <a:gd name="T1" fmla="*/ 38 h 379"/>
                <a:gd name="T2" fmla="*/ 43 w 374"/>
                <a:gd name="T3" fmla="*/ 189 h 379"/>
                <a:gd name="T4" fmla="*/ 188 w 374"/>
                <a:gd name="T5" fmla="*/ 341 h 379"/>
                <a:gd name="T6" fmla="*/ 331 w 374"/>
                <a:gd name="T7" fmla="*/ 190 h 379"/>
                <a:gd name="T8" fmla="*/ 187 w 374"/>
                <a:gd name="T9" fmla="*/ 38 h 379"/>
                <a:gd name="T10" fmla="*/ 187 w 374"/>
                <a:gd name="T11" fmla="*/ 379 h 379"/>
                <a:gd name="T12" fmla="*/ 0 w 374"/>
                <a:gd name="T13" fmla="*/ 190 h 379"/>
                <a:gd name="T14" fmla="*/ 188 w 374"/>
                <a:gd name="T15" fmla="*/ 0 h 379"/>
                <a:gd name="T16" fmla="*/ 374 w 374"/>
                <a:gd name="T17" fmla="*/ 189 h 379"/>
                <a:gd name="T18" fmla="*/ 187 w 374"/>
                <a:gd name="T19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4" h="379">
                  <a:moveTo>
                    <a:pt x="187" y="38"/>
                  </a:moveTo>
                  <a:cubicBezTo>
                    <a:pt x="103" y="38"/>
                    <a:pt x="43" y="105"/>
                    <a:pt x="43" y="189"/>
                  </a:cubicBezTo>
                  <a:cubicBezTo>
                    <a:pt x="43" y="273"/>
                    <a:pt x="104" y="341"/>
                    <a:pt x="188" y="341"/>
                  </a:cubicBezTo>
                  <a:cubicBezTo>
                    <a:pt x="271" y="341"/>
                    <a:pt x="331" y="274"/>
                    <a:pt x="331" y="190"/>
                  </a:cubicBezTo>
                  <a:cubicBezTo>
                    <a:pt x="331" y="106"/>
                    <a:pt x="270" y="38"/>
                    <a:pt x="187" y="38"/>
                  </a:cubicBezTo>
                  <a:close/>
                  <a:moveTo>
                    <a:pt x="187" y="379"/>
                  </a:moveTo>
                  <a:cubicBezTo>
                    <a:pt x="75" y="379"/>
                    <a:pt x="0" y="291"/>
                    <a:pt x="0" y="190"/>
                  </a:cubicBezTo>
                  <a:cubicBezTo>
                    <a:pt x="0" y="88"/>
                    <a:pt x="76" y="0"/>
                    <a:pt x="188" y="0"/>
                  </a:cubicBezTo>
                  <a:cubicBezTo>
                    <a:pt x="299" y="0"/>
                    <a:pt x="374" y="87"/>
                    <a:pt x="374" y="189"/>
                  </a:cubicBezTo>
                  <a:cubicBezTo>
                    <a:pt x="374" y="290"/>
                    <a:pt x="298" y="379"/>
                    <a:pt x="187" y="379"/>
                  </a:cubicBezTo>
                  <a:close/>
                </a:path>
              </a:pathLst>
            </a:custGeom>
            <a:solidFill>
              <a:srgbClr val="94E0E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pt-BR" sz="2400"/>
            </a:p>
          </p:txBody>
        </p:sp>
      </p:grpSp>
      <p:sp>
        <p:nvSpPr>
          <p:cNvPr id="86" name="CaixaDeTexto 85">
            <a:extLst>
              <a:ext uri="{FF2B5EF4-FFF2-40B4-BE49-F238E27FC236}">
                <a16:creationId xmlns="" xmlns:a16="http://schemas.microsoft.com/office/drawing/2014/main" id="{DA869666-7234-4E2B-9848-9F87CDDFAC1A}"/>
              </a:ext>
            </a:extLst>
          </p:cNvPr>
          <p:cNvSpPr txBox="1"/>
          <p:nvPr/>
        </p:nvSpPr>
        <p:spPr>
          <a:xfrm>
            <a:off x="617083" y="6149217"/>
            <a:ext cx="2474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Novembro, </a:t>
            </a:r>
            <a:r>
              <a:rPr lang="pt-BR" sz="22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0F8BB790-DC10-47CF-9613-DEC2E91C7E8A}"/>
              </a:ext>
            </a:extLst>
          </p:cNvPr>
          <p:cNvSpPr txBox="1"/>
          <p:nvPr/>
        </p:nvSpPr>
        <p:spPr>
          <a:xfrm>
            <a:off x="-138900" y="6609766"/>
            <a:ext cx="831439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pt-BR" sz="800" dirty="0" smtClean="0">
                <a:solidFill>
                  <a:schemeClr val="bg1"/>
                </a:solidFill>
                <a:latin typeface="+mj-lt"/>
              </a:rPr>
              <a:t>AFL 2018</a:t>
            </a:r>
            <a:endParaRPr lang="pt-BR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78FB82B7-9B72-4940-92FA-D789C14BB949}"/>
              </a:ext>
            </a:extLst>
          </p:cNvPr>
          <p:cNvSpPr txBox="1"/>
          <p:nvPr/>
        </p:nvSpPr>
        <p:spPr>
          <a:xfrm>
            <a:off x="1006642" y="2806973"/>
            <a:ext cx="72295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Como o PROADI-SUS Contribui para Melhorar a Eficiência no Sistema de Saúde</a:t>
            </a:r>
            <a:r>
              <a:rPr lang="pt-BR" sz="4000" b="1" spc="-7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000" b="1" spc="-70" dirty="0" smtClean="0">
                <a:solidFill>
                  <a:schemeClr val="bg1"/>
                </a:solidFill>
              </a:rPr>
              <a:t>Integração </a:t>
            </a:r>
            <a:r>
              <a:rPr lang="pt-BR" sz="4000" b="1" spc="-70" dirty="0">
                <a:solidFill>
                  <a:schemeClr val="bg1"/>
                </a:solidFill>
              </a:rPr>
              <a:t>Público e </a:t>
            </a:r>
            <a:r>
              <a:rPr lang="pt-BR" sz="4000" b="1" spc="-70" dirty="0" smtClean="0">
                <a:solidFill>
                  <a:schemeClr val="bg1"/>
                </a:solidFill>
              </a:rPr>
              <a:t>Privado?</a:t>
            </a:r>
            <a:endParaRPr lang="pt-BR" sz="4000" b="1" spc="-7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6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8BE44571-91F0-42A0-B7C5-15AB1628789D}"/>
              </a:ext>
            </a:extLst>
          </p:cNvPr>
          <p:cNvSpPr/>
          <p:nvPr/>
        </p:nvSpPr>
        <p:spPr>
          <a:xfrm>
            <a:off x="7749186" y="2428875"/>
            <a:ext cx="488950" cy="488950"/>
          </a:xfrm>
          <a:prstGeom prst="ellipse">
            <a:avLst/>
          </a:prstGeom>
          <a:noFill/>
          <a:ln w="19050">
            <a:solidFill>
              <a:srgbClr val="00C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xmlns="" id="{298AB7AA-1A22-435D-B0E7-F4465E7EBC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785" y="2528888"/>
            <a:ext cx="349752" cy="28892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7EDBCFF1-7797-4E83-A097-CFDC7D69C0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410" y="1739900"/>
            <a:ext cx="349752" cy="288925"/>
          </a:xfrm>
          <a:prstGeom prst="rect">
            <a:avLst/>
          </a:prstGeom>
        </p:spPr>
      </p:pic>
      <p:sp>
        <p:nvSpPr>
          <p:cNvPr id="35" name="Elipse 34">
            <a:extLst>
              <a:ext uri="{FF2B5EF4-FFF2-40B4-BE49-F238E27FC236}">
                <a16:creationId xmlns:a16="http://schemas.microsoft.com/office/drawing/2014/main" xmlns="" id="{CF8D63D6-757D-4FAE-BC56-0E468EE34BF8}"/>
              </a:ext>
            </a:extLst>
          </p:cNvPr>
          <p:cNvSpPr/>
          <p:nvPr/>
        </p:nvSpPr>
        <p:spPr>
          <a:xfrm>
            <a:off x="8158001" y="2101850"/>
            <a:ext cx="488950" cy="488950"/>
          </a:xfrm>
          <a:prstGeom prst="ellipse">
            <a:avLst/>
          </a:prstGeom>
          <a:noFill/>
          <a:ln w="19050">
            <a:solidFill>
              <a:srgbClr val="00C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xmlns="" id="{29B0C028-B2AE-4109-BFD3-C99844C82B81}"/>
              </a:ext>
            </a:extLst>
          </p:cNvPr>
          <p:cNvSpPr/>
          <p:nvPr/>
        </p:nvSpPr>
        <p:spPr>
          <a:xfrm>
            <a:off x="8425461" y="1657350"/>
            <a:ext cx="488950" cy="488950"/>
          </a:xfrm>
          <a:prstGeom prst="ellipse">
            <a:avLst/>
          </a:prstGeom>
          <a:solidFill>
            <a:srgbClr val="00798A"/>
          </a:solidFill>
          <a:ln w="19050">
            <a:solidFill>
              <a:srgbClr val="00C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8BED5979-71FC-44BF-8EEC-C61FF8DE23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35" y="6313488"/>
            <a:ext cx="349752" cy="288925"/>
          </a:xfrm>
          <a:prstGeom prst="rect">
            <a:avLst/>
          </a:prstGeom>
        </p:spPr>
      </p:pic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8F7C1531-FD68-41E8-8778-CF976633E453}"/>
              </a:ext>
            </a:extLst>
          </p:cNvPr>
          <p:cNvSpPr/>
          <p:nvPr/>
        </p:nvSpPr>
        <p:spPr>
          <a:xfrm>
            <a:off x="5748936" y="6213475"/>
            <a:ext cx="488950" cy="488950"/>
          </a:xfrm>
          <a:prstGeom prst="ellipse">
            <a:avLst/>
          </a:prstGeom>
          <a:noFill/>
          <a:ln w="19050">
            <a:solidFill>
              <a:srgbClr val="00C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94E2CB8E-CB2A-41C8-A9FA-D6CB10B24F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846" y="1984375"/>
            <a:ext cx="337620" cy="536575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xmlns="" id="{7C86070C-B6E8-4412-A9EC-6930310898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060" y="1757363"/>
            <a:ext cx="349752" cy="288925"/>
          </a:xfrm>
          <a:prstGeom prst="rect">
            <a:avLst/>
          </a:prstGeom>
        </p:spPr>
      </p:pic>
      <p:cxnSp>
        <p:nvCxnSpPr>
          <p:cNvPr id="74" name="Conector reto 73">
            <a:extLst>
              <a:ext uri="{FF2B5EF4-FFF2-40B4-BE49-F238E27FC236}">
                <a16:creationId xmlns:a16="http://schemas.microsoft.com/office/drawing/2014/main" xmlns="" id="{CD6E94C7-7627-4D5D-BD27-1033BCCAE9BD}"/>
              </a:ext>
            </a:extLst>
          </p:cNvPr>
          <p:cNvCxnSpPr>
            <a:cxnSpLocks/>
            <a:stCxn id="38" idx="2"/>
            <a:endCxn id="71" idx="1"/>
          </p:cNvCxnSpPr>
          <p:nvPr/>
        </p:nvCxnSpPr>
        <p:spPr>
          <a:xfrm flipH="1" flipV="1">
            <a:off x="1863609" y="5889487"/>
            <a:ext cx="3885327" cy="568463"/>
          </a:xfrm>
          <a:prstGeom prst="line">
            <a:avLst/>
          </a:prstGeom>
          <a:noFill/>
          <a:ln w="19050">
            <a:solidFill>
              <a:srgbClr val="00C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xmlns="" id="{511678BA-3C78-4BA3-AE18-AAB0BBE96927}"/>
              </a:ext>
            </a:extLst>
          </p:cNvPr>
          <p:cNvCxnSpPr>
            <a:cxnSpLocks/>
            <a:stCxn id="36" idx="6"/>
            <a:endCxn id="63" idx="3"/>
          </p:cNvCxnSpPr>
          <p:nvPr/>
        </p:nvCxnSpPr>
        <p:spPr>
          <a:xfrm flipH="1">
            <a:off x="6804967" y="1901825"/>
            <a:ext cx="2109444" cy="219972"/>
          </a:xfrm>
          <a:prstGeom prst="line">
            <a:avLst/>
          </a:prstGeom>
          <a:noFill/>
          <a:ln w="19050">
            <a:solidFill>
              <a:srgbClr val="00C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Conector reto 83">
            <a:extLst>
              <a:ext uri="{FF2B5EF4-FFF2-40B4-BE49-F238E27FC236}">
                <a16:creationId xmlns:a16="http://schemas.microsoft.com/office/drawing/2014/main" xmlns="" id="{0FD34EE8-3988-4D57-B1DB-22270876D3AA}"/>
              </a:ext>
            </a:extLst>
          </p:cNvPr>
          <p:cNvCxnSpPr>
            <a:cxnSpLocks/>
            <a:stCxn id="86" idx="1"/>
            <a:endCxn id="35" idx="2"/>
          </p:cNvCxnSpPr>
          <p:nvPr/>
        </p:nvCxnSpPr>
        <p:spPr>
          <a:xfrm>
            <a:off x="4119473" y="2123063"/>
            <a:ext cx="4038528" cy="223262"/>
          </a:xfrm>
          <a:prstGeom prst="line">
            <a:avLst/>
          </a:prstGeom>
          <a:noFill/>
          <a:ln w="19050">
            <a:solidFill>
              <a:srgbClr val="00C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F0541C16-8C90-46F3-9453-892D059D667D}"/>
              </a:ext>
            </a:extLst>
          </p:cNvPr>
          <p:cNvGrpSpPr/>
          <p:nvPr/>
        </p:nvGrpSpPr>
        <p:grpSpPr>
          <a:xfrm>
            <a:off x="1671" y="96838"/>
            <a:ext cx="9537192" cy="6858000"/>
            <a:chOff x="2651298" y="0"/>
            <a:chExt cx="9537192" cy="6858000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xmlns="" id="{67510B23-D7BD-4FA8-8437-F5BBA7CAA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1298" y="0"/>
              <a:ext cx="9537192" cy="6858000"/>
            </a:xfrm>
            <a:prstGeom prst="rect">
              <a:avLst/>
            </a:prstGeom>
          </p:spPr>
        </p:pic>
        <p:grpSp>
          <p:nvGrpSpPr>
            <p:cNvPr id="95" name="Agrupar 94">
              <a:extLst>
                <a:ext uri="{FF2B5EF4-FFF2-40B4-BE49-F238E27FC236}">
                  <a16:creationId xmlns:a16="http://schemas.microsoft.com/office/drawing/2014/main" xmlns="" id="{69AE3FAF-C27E-4C8B-9092-DB6D478E0254}"/>
                </a:ext>
              </a:extLst>
            </p:cNvPr>
            <p:cNvGrpSpPr/>
            <p:nvPr/>
          </p:nvGrpSpPr>
          <p:grpSpPr>
            <a:xfrm>
              <a:off x="7582359" y="4527990"/>
              <a:ext cx="2188800" cy="1853030"/>
              <a:chOff x="7582359" y="4527990"/>
              <a:chExt cx="2188800" cy="1853030"/>
            </a:xfrm>
          </p:grpSpPr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xmlns="" id="{8DA23FFC-BE35-4DF7-B118-1C03E6672A60}"/>
                  </a:ext>
                </a:extLst>
              </p:cNvPr>
              <p:cNvSpPr/>
              <p:nvPr/>
            </p:nvSpPr>
            <p:spPr>
              <a:xfrm>
                <a:off x="7582359" y="4535877"/>
                <a:ext cx="2187854" cy="1845143"/>
              </a:xfrm>
              <a:prstGeom prst="rect">
                <a:avLst/>
              </a:prstGeom>
              <a:solidFill>
                <a:srgbClr val="007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xmlns="" id="{9F9D8D95-611F-4B91-952B-C3FDA878BC20}"/>
                  </a:ext>
                </a:extLst>
              </p:cNvPr>
              <p:cNvSpPr txBox="1"/>
              <p:nvPr/>
            </p:nvSpPr>
            <p:spPr>
              <a:xfrm>
                <a:off x="7652940" y="4561434"/>
                <a:ext cx="1976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>
                    <a:solidFill>
                      <a:schemeClr val="bg1"/>
                    </a:solidFill>
                  </a:rPr>
                  <a:t>Centro Especializado de</a:t>
                </a:r>
                <a:r>
                  <a:rPr lang="pt-BR" dirty="0">
                    <a:solidFill>
                      <a:schemeClr val="bg1"/>
                    </a:solidFill>
                  </a:rPr>
                  <a:t> </a:t>
                </a:r>
                <a:r>
                  <a:rPr lang="pt-BR" sz="1400" b="1" dirty="0">
                    <a:solidFill>
                      <a:schemeClr val="bg1"/>
                    </a:solidFill>
                  </a:rPr>
                  <a:t>Obesidade e Diabetes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xmlns="" id="{2EFD1B67-5B61-48E1-B909-075C4A8C6DA6}"/>
                  </a:ext>
                </a:extLst>
              </p:cNvPr>
              <p:cNvSpPr txBox="1"/>
              <p:nvPr/>
            </p:nvSpPr>
            <p:spPr>
              <a:xfrm>
                <a:off x="8241118" y="5036731"/>
                <a:ext cx="10743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chemeClr val="bg1"/>
                    </a:solidFill>
                  </a:rPr>
                  <a:t>578 m</a:t>
                </a:r>
                <a:r>
                  <a:rPr lang="pt-BR" sz="2400" b="1" baseline="30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pic>
            <p:nvPicPr>
              <p:cNvPr id="52" name="Imagem 51">
                <a:extLst>
                  <a:ext uri="{FF2B5EF4-FFF2-40B4-BE49-F238E27FC236}">
                    <a16:creationId xmlns:a16="http://schemas.microsoft.com/office/drawing/2014/main" xmlns="" id="{240EDCA6-5A18-450A-872C-715BF242D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17792" y="5183257"/>
                <a:ext cx="523326" cy="350901"/>
              </a:xfrm>
              <a:prstGeom prst="rect">
                <a:avLst/>
              </a:prstGeom>
            </p:spPr>
          </p:pic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xmlns="" id="{F1095AF4-9B64-412B-A954-2D88600CF4C3}"/>
                  </a:ext>
                </a:extLst>
              </p:cNvPr>
              <p:cNvSpPr txBox="1"/>
              <p:nvPr/>
            </p:nvSpPr>
            <p:spPr>
              <a:xfrm>
                <a:off x="7666377" y="5556736"/>
                <a:ext cx="18102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Tratamento multiprofissional e integrado de obesidade e diabetes</a:t>
                </a:r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xmlns="" id="{753125BC-A82D-4901-9D2B-B25617487C04}"/>
                  </a:ext>
                </a:extLst>
              </p:cNvPr>
              <p:cNvSpPr txBox="1"/>
              <p:nvPr/>
            </p:nvSpPr>
            <p:spPr>
              <a:xfrm>
                <a:off x="8260169" y="5339657"/>
                <a:ext cx="13519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t-BR" sz="1100" dirty="0">
                    <a:solidFill>
                      <a:schemeClr val="bg1"/>
                    </a:solidFill>
                    <a:latin typeface="+mj-lt"/>
                  </a:rPr>
                  <a:t>de área construída</a:t>
                </a:r>
              </a:p>
            </p:txBody>
          </p:sp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xmlns="" id="{F82D241F-AE87-4EF9-80D1-70317E9E54E0}"/>
                  </a:ext>
                </a:extLst>
              </p:cNvPr>
              <p:cNvSpPr/>
              <p:nvPr/>
            </p:nvSpPr>
            <p:spPr>
              <a:xfrm rot="5400000">
                <a:off x="8645917" y="3464432"/>
                <a:ext cx="61684" cy="2188800"/>
              </a:xfrm>
              <a:prstGeom prst="rect">
                <a:avLst/>
              </a:prstGeom>
              <a:solidFill>
                <a:srgbClr val="00BF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xmlns="" id="{17DD21AA-1A4A-4E32-9210-080EEE2AF24E}"/>
                </a:ext>
              </a:extLst>
            </p:cNvPr>
            <p:cNvGrpSpPr/>
            <p:nvPr/>
          </p:nvGrpSpPr>
          <p:grpSpPr>
            <a:xfrm>
              <a:off x="9454594" y="1177686"/>
              <a:ext cx="2191074" cy="1694684"/>
              <a:chOff x="9901581" y="1477090"/>
              <a:chExt cx="2191074" cy="1694684"/>
            </a:xfrm>
          </p:grpSpPr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xmlns="" id="{3A5B14C8-9E4A-443A-817E-17C86CD6CD49}"/>
                  </a:ext>
                </a:extLst>
              </p:cNvPr>
              <p:cNvSpPr/>
              <p:nvPr/>
            </p:nvSpPr>
            <p:spPr>
              <a:xfrm>
                <a:off x="9904801" y="1478748"/>
                <a:ext cx="2187854" cy="1693026"/>
              </a:xfrm>
              <a:prstGeom prst="rect">
                <a:avLst/>
              </a:prstGeom>
              <a:solidFill>
                <a:srgbClr val="007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xmlns="" id="{9C6AC306-E1FB-4B6B-B2BD-97CC8F3FE281}"/>
                  </a:ext>
                </a:extLst>
              </p:cNvPr>
              <p:cNvSpPr txBox="1"/>
              <p:nvPr/>
            </p:nvSpPr>
            <p:spPr>
              <a:xfrm>
                <a:off x="9975382" y="1504304"/>
                <a:ext cx="1976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>
                    <a:solidFill>
                      <a:schemeClr val="bg1"/>
                    </a:solidFill>
                  </a:rPr>
                  <a:t>Unidade Referenciada</a:t>
                </a:r>
                <a:r>
                  <a:rPr lang="pt-BR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pt-BR" sz="1400" b="1" dirty="0">
                    <a:solidFill>
                      <a:schemeClr val="bg1"/>
                    </a:solidFill>
                  </a:rPr>
                  <a:t>Vergueiro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xmlns="" id="{0653C68F-26AB-4056-9E16-2ACFED99711A}"/>
                  </a:ext>
                </a:extLst>
              </p:cNvPr>
              <p:cNvSpPr txBox="1"/>
              <p:nvPr/>
            </p:nvSpPr>
            <p:spPr>
              <a:xfrm>
                <a:off x="10563560" y="1979601"/>
                <a:ext cx="14863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chemeClr val="bg1"/>
                    </a:solidFill>
                  </a:rPr>
                  <a:t>25,5 </a:t>
                </a:r>
                <a:r>
                  <a:rPr lang="pt-BR" sz="2000" b="1" dirty="0">
                    <a:solidFill>
                      <a:schemeClr val="bg1"/>
                    </a:solidFill>
                  </a:rPr>
                  <a:t>mil m</a:t>
                </a:r>
                <a:r>
                  <a:rPr lang="pt-BR" sz="2000" b="1" baseline="30000" dirty="0">
                    <a:solidFill>
                      <a:schemeClr val="bg1"/>
                    </a:solidFill>
                  </a:rPr>
                  <a:t>2</a:t>
                </a:r>
                <a:endParaRPr lang="pt-BR" sz="2400" b="1" baseline="30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0" name="Imagem 59">
                <a:extLst>
                  <a:ext uri="{FF2B5EF4-FFF2-40B4-BE49-F238E27FC236}">
                    <a16:creationId xmlns:a16="http://schemas.microsoft.com/office/drawing/2014/main" xmlns="" id="{C095700F-B3E9-4306-A917-62DD514CF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40234" y="2126127"/>
                <a:ext cx="523326" cy="350901"/>
              </a:xfrm>
              <a:prstGeom prst="rect">
                <a:avLst/>
              </a:prstGeom>
            </p:spPr>
          </p:pic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xmlns="" id="{0137BA22-BAC1-4A85-B28B-FA3B70ED98D7}"/>
                  </a:ext>
                </a:extLst>
              </p:cNvPr>
              <p:cNvSpPr txBox="1"/>
              <p:nvPr/>
            </p:nvSpPr>
            <p:spPr>
              <a:xfrm>
                <a:off x="9988819" y="2499606"/>
                <a:ext cx="181027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Interação e UTI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Centro cirúrgico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Centros de especialidades</a:t>
                </a:r>
              </a:p>
            </p:txBody>
          </p:sp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xmlns="" id="{069DF98D-B06D-4FBE-875D-9D20FC452170}"/>
                  </a:ext>
                </a:extLst>
              </p:cNvPr>
              <p:cNvSpPr txBox="1"/>
              <p:nvPr/>
            </p:nvSpPr>
            <p:spPr>
              <a:xfrm>
                <a:off x="10582611" y="2282527"/>
                <a:ext cx="13519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t-BR" sz="1100" dirty="0">
                    <a:solidFill>
                      <a:schemeClr val="bg1"/>
                    </a:solidFill>
                    <a:latin typeface="+mj-lt"/>
                  </a:rPr>
                  <a:t>de área construída</a:t>
                </a:r>
              </a:p>
            </p:txBody>
          </p:sp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xmlns="" id="{DBE0C040-1200-4E79-9F6F-D93A5A2A623A}"/>
                  </a:ext>
                </a:extLst>
              </p:cNvPr>
              <p:cNvSpPr/>
              <p:nvPr/>
            </p:nvSpPr>
            <p:spPr>
              <a:xfrm rot="10800000">
                <a:off x="9901581" y="1477090"/>
                <a:ext cx="61684" cy="1694546"/>
              </a:xfrm>
              <a:prstGeom prst="rect">
                <a:avLst/>
              </a:prstGeom>
              <a:solidFill>
                <a:srgbClr val="00BF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64" name="Agrupar 63">
              <a:extLst>
                <a:ext uri="{FF2B5EF4-FFF2-40B4-BE49-F238E27FC236}">
                  <a16:creationId xmlns:a16="http://schemas.microsoft.com/office/drawing/2014/main" xmlns="" id="{5D15213B-CCC0-42CA-A055-7F3ED4C08312}"/>
                </a:ext>
              </a:extLst>
            </p:cNvPr>
            <p:cNvGrpSpPr/>
            <p:nvPr/>
          </p:nvGrpSpPr>
          <p:grpSpPr>
            <a:xfrm>
              <a:off x="3418836" y="3713047"/>
              <a:ext cx="2188800" cy="2079603"/>
              <a:chOff x="389886" y="1478747"/>
              <a:chExt cx="2188800" cy="2079603"/>
            </a:xfrm>
          </p:grpSpPr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xmlns="" id="{20BFDF7F-54CF-4F01-8922-5FA60521FF22}"/>
                  </a:ext>
                </a:extLst>
              </p:cNvPr>
              <p:cNvSpPr/>
              <p:nvPr/>
            </p:nvSpPr>
            <p:spPr>
              <a:xfrm>
                <a:off x="389886" y="1478747"/>
                <a:ext cx="2187854" cy="2079603"/>
              </a:xfrm>
              <a:prstGeom prst="rect">
                <a:avLst/>
              </a:prstGeom>
              <a:solidFill>
                <a:srgbClr val="007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xmlns="" id="{05657A35-9FAC-4430-A7B0-88B31A4BBCA1}"/>
                  </a:ext>
                </a:extLst>
              </p:cNvPr>
              <p:cNvSpPr txBox="1"/>
              <p:nvPr/>
            </p:nvSpPr>
            <p:spPr>
              <a:xfrm>
                <a:off x="460467" y="1504304"/>
                <a:ext cx="19767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>
                    <a:solidFill>
                      <a:schemeClr val="bg1"/>
                    </a:solidFill>
                  </a:rPr>
                  <a:t>Unidade </a:t>
                </a:r>
                <a:br>
                  <a:rPr lang="pt-BR" sz="1400" dirty="0">
                    <a:solidFill>
                      <a:schemeClr val="bg1"/>
                    </a:solidFill>
                  </a:rPr>
                </a:br>
                <a:r>
                  <a:rPr lang="pt-BR" sz="1400" b="1" dirty="0">
                    <a:solidFill>
                      <a:schemeClr val="bg1"/>
                    </a:solidFill>
                  </a:rPr>
                  <a:t>Campo Belo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xmlns="" id="{DFA7B040-55B5-4656-8451-DFE91516FDDA}"/>
                  </a:ext>
                </a:extLst>
              </p:cNvPr>
              <p:cNvSpPr txBox="1"/>
              <p:nvPr/>
            </p:nvSpPr>
            <p:spPr>
              <a:xfrm>
                <a:off x="1048645" y="1979601"/>
                <a:ext cx="14686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chemeClr val="bg1"/>
                    </a:solidFill>
                  </a:rPr>
                  <a:t>1,5 mil m</a:t>
                </a:r>
                <a:r>
                  <a:rPr lang="pt-BR" sz="2400" b="1" baseline="30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pic>
            <p:nvPicPr>
              <p:cNvPr id="68" name="Imagem 67">
                <a:extLst>
                  <a:ext uri="{FF2B5EF4-FFF2-40B4-BE49-F238E27FC236}">
                    <a16:creationId xmlns:a16="http://schemas.microsoft.com/office/drawing/2014/main" xmlns="" id="{9793B41B-B21B-4D76-99C4-BB72F358A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319" y="2126127"/>
                <a:ext cx="523326" cy="350901"/>
              </a:xfrm>
              <a:prstGeom prst="rect">
                <a:avLst/>
              </a:prstGeom>
            </p:spPr>
          </p:pic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xmlns="" id="{0FBB3325-3E2A-4149-A283-FAD74C029399}"/>
                  </a:ext>
                </a:extLst>
              </p:cNvPr>
              <p:cNvSpPr txBox="1"/>
              <p:nvPr/>
            </p:nvSpPr>
            <p:spPr>
              <a:xfrm>
                <a:off x="473904" y="2499606"/>
                <a:ext cx="1810271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Day </a:t>
                </a:r>
                <a:r>
                  <a:rPr lang="pt-BR" sz="1100" dirty="0" err="1">
                    <a:solidFill>
                      <a:schemeClr val="bg1"/>
                    </a:solidFill>
                  </a:rPr>
                  <a:t>Clinic</a:t>
                </a:r>
                <a:endParaRPr lang="pt-BR" sz="1100" dirty="0">
                  <a:solidFill>
                    <a:schemeClr val="bg1"/>
                  </a:solidFill>
                </a:endParaRP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Centro de Endoscopia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Centro de check-up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Fisioterapia ambulatorial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Centros de especialidades</a:t>
                </a:r>
              </a:p>
            </p:txBody>
          </p:sp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xmlns="" id="{4543FE53-C9E8-4D78-983C-ABB524C9403A}"/>
                  </a:ext>
                </a:extLst>
              </p:cNvPr>
              <p:cNvSpPr txBox="1"/>
              <p:nvPr/>
            </p:nvSpPr>
            <p:spPr>
              <a:xfrm>
                <a:off x="1067696" y="2282527"/>
                <a:ext cx="13519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t-BR" sz="1100" dirty="0">
                    <a:solidFill>
                      <a:schemeClr val="bg1"/>
                    </a:solidFill>
                    <a:latin typeface="+mj-lt"/>
                  </a:rPr>
                  <a:t>de área construída</a:t>
                </a:r>
              </a:p>
            </p:txBody>
          </p:sp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xmlns="" id="{E9914E4A-9473-47FD-A9EC-08BE2D3B64E2}"/>
                  </a:ext>
                </a:extLst>
              </p:cNvPr>
              <p:cNvSpPr/>
              <p:nvPr/>
            </p:nvSpPr>
            <p:spPr>
              <a:xfrm rot="16200000">
                <a:off x="1453444" y="2433107"/>
                <a:ext cx="61684" cy="2188800"/>
              </a:xfrm>
              <a:prstGeom prst="rect">
                <a:avLst/>
              </a:prstGeom>
              <a:solidFill>
                <a:srgbClr val="00BF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xmlns="" id="{AB25FA26-D29C-4B4C-BA3E-F569CF76032A}"/>
                </a:ext>
              </a:extLst>
            </p:cNvPr>
            <p:cNvGrpSpPr/>
            <p:nvPr/>
          </p:nvGrpSpPr>
          <p:grpSpPr>
            <a:xfrm>
              <a:off x="4581246" y="931825"/>
              <a:ext cx="2187854" cy="2188800"/>
              <a:chOff x="4581246" y="931825"/>
              <a:chExt cx="2187854" cy="2188800"/>
            </a:xfrm>
          </p:grpSpPr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xmlns="" id="{3656977D-1F8B-4419-B7E8-EF6E606B9D7E}"/>
                  </a:ext>
                </a:extLst>
              </p:cNvPr>
              <p:cNvSpPr/>
              <p:nvPr/>
            </p:nvSpPr>
            <p:spPr>
              <a:xfrm>
                <a:off x="4581246" y="935289"/>
                <a:ext cx="2187854" cy="2185336"/>
              </a:xfrm>
              <a:prstGeom prst="rect">
                <a:avLst/>
              </a:prstGeom>
              <a:solidFill>
                <a:srgbClr val="0079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xmlns="" id="{E912E08D-03B8-44C3-A068-EF6D105AC34B}"/>
                  </a:ext>
                </a:extLst>
              </p:cNvPr>
              <p:cNvSpPr txBox="1"/>
              <p:nvPr/>
            </p:nvSpPr>
            <p:spPr>
              <a:xfrm>
                <a:off x="4651827" y="997757"/>
                <a:ext cx="1823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solidFill>
                      <a:schemeClr val="bg1"/>
                    </a:solidFill>
                  </a:rPr>
                  <a:t>Unidade </a:t>
                </a:r>
                <a:r>
                  <a:rPr lang="pt-BR" b="1" dirty="0">
                    <a:solidFill>
                      <a:schemeClr val="bg1"/>
                    </a:solidFill>
                  </a:rPr>
                  <a:t>Paulista</a:t>
                </a:r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xmlns="" id="{1C5E8E1C-936D-4B98-AEDA-5A20F1F410CA}"/>
                  </a:ext>
                </a:extLst>
              </p:cNvPr>
              <p:cNvSpPr txBox="1"/>
              <p:nvPr/>
            </p:nvSpPr>
            <p:spPr>
              <a:xfrm>
                <a:off x="5240005" y="1425429"/>
                <a:ext cx="13885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chemeClr val="bg1"/>
                    </a:solidFill>
                  </a:rPr>
                  <a:t>96 mil m</a:t>
                </a:r>
                <a:r>
                  <a:rPr lang="pt-BR" sz="2400" b="1" baseline="30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pic>
            <p:nvPicPr>
              <p:cNvPr id="44" name="Imagem 43">
                <a:extLst>
                  <a:ext uri="{FF2B5EF4-FFF2-40B4-BE49-F238E27FC236}">
                    <a16:creationId xmlns:a16="http://schemas.microsoft.com/office/drawing/2014/main" xmlns="" id="{9E7E01F2-8CD8-4D08-9C43-1C54ACB59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6679" y="1571955"/>
                <a:ext cx="523326" cy="350901"/>
              </a:xfrm>
              <a:prstGeom prst="rect">
                <a:avLst/>
              </a:prstGeom>
            </p:spPr>
          </p:pic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xmlns="" id="{E960A929-BFE7-4AFB-B96E-0BFE505CDEF7}"/>
                  </a:ext>
                </a:extLst>
              </p:cNvPr>
              <p:cNvSpPr txBox="1"/>
              <p:nvPr/>
            </p:nvSpPr>
            <p:spPr>
              <a:xfrm>
                <a:off x="4665264" y="1945434"/>
                <a:ext cx="18102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Pronto atendimento 24h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Internação e UTI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Centro cirúrgico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Centro de especialidades</a:t>
                </a:r>
              </a:p>
              <a:p>
                <a:pPr marL="90488" indent="-90488">
                  <a:buFont typeface="Arial" panose="020B0604020202020204" pitchFamily="34" charset="0"/>
                  <a:buChar char="•"/>
                </a:pPr>
                <a:r>
                  <a:rPr lang="pt-BR" sz="1100" dirty="0">
                    <a:solidFill>
                      <a:schemeClr val="bg1"/>
                    </a:solidFill>
                  </a:rPr>
                  <a:t>Educação e Ciência (ECS, FECS e ETES)</a:t>
                </a:r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xmlns="" id="{E939469C-3421-46AA-ACF4-EB463AFF97C1}"/>
                  </a:ext>
                </a:extLst>
              </p:cNvPr>
              <p:cNvSpPr txBox="1"/>
              <p:nvPr/>
            </p:nvSpPr>
            <p:spPr>
              <a:xfrm>
                <a:off x="5259056" y="1728355"/>
                <a:ext cx="13519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t-BR" sz="1100" dirty="0">
                    <a:solidFill>
                      <a:schemeClr val="bg1"/>
                    </a:solidFill>
                    <a:latin typeface="+mj-lt"/>
                  </a:rPr>
                  <a:t>de área construída</a:t>
                </a:r>
              </a:p>
            </p:txBody>
          </p:sp>
          <p:sp>
            <p:nvSpPr>
              <p:cNvPr id="86" name="Retângulo 85">
                <a:extLst>
                  <a:ext uri="{FF2B5EF4-FFF2-40B4-BE49-F238E27FC236}">
                    <a16:creationId xmlns:a16="http://schemas.microsoft.com/office/drawing/2014/main" xmlns="" id="{EAB0746F-A315-4DB9-8E6D-1798532B2213}"/>
                  </a:ext>
                </a:extLst>
              </p:cNvPr>
              <p:cNvSpPr/>
              <p:nvPr/>
            </p:nvSpPr>
            <p:spPr>
              <a:xfrm rot="10800000">
                <a:off x="6707416" y="931825"/>
                <a:ext cx="61684" cy="2188800"/>
              </a:xfrm>
              <a:prstGeom prst="rect">
                <a:avLst/>
              </a:prstGeom>
              <a:solidFill>
                <a:srgbClr val="00BF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</p:grpSp>
      </p:grp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xmlns="" id="{364AD777-9B43-417E-B651-023BA6228E2D}"/>
              </a:ext>
            </a:extLst>
          </p:cNvPr>
          <p:cNvCxnSpPr>
            <a:cxnSpLocks/>
            <a:stCxn id="55" idx="1"/>
            <a:endCxn id="34" idx="4"/>
          </p:cNvCxnSpPr>
          <p:nvPr/>
        </p:nvCxnSpPr>
        <p:spPr>
          <a:xfrm flipV="1">
            <a:off x="6027132" y="2917825"/>
            <a:ext cx="1966529" cy="1707003"/>
          </a:xfrm>
          <a:prstGeom prst="line">
            <a:avLst/>
          </a:prstGeom>
          <a:noFill/>
          <a:ln w="19050">
            <a:solidFill>
              <a:srgbClr val="00C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7" name="Retângulo 96">
            <a:extLst>
              <a:ext uri="{FF2B5EF4-FFF2-40B4-BE49-F238E27FC236}">
                <a16:creationId xmlns:a16="http://schemas.microsoft.com/office/drawing/2014/main" xmlns="" id="{4B1D63F9-356E-49B1-881A-C72917BA0EBE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B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9" name="Group 4">
            <a:extLst>
              <a:ext uri="{FF2B5EF4-FFF2-40B4-BE49-F238E27FC236}">
                <a16:creationId xmlns:a16="http://schemas.microsoft.com/office/drawing/2014/main" xmlns="" id="{F8EDD7A1-F357-4700-BA91-96C9A92475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78603" y="181074"/>
            <a:ext cx="2168539" cy="475116"/>
            <a:chOff x="3872" y="959"/>
            <a:chExt cx="3802" cy="833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xmlns="" id="{1FFCBD18-EB54-4494-A15E-2C6438E89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" y="1379"/>
              <a:ext cx="413" cy="413"/>
            </a:xfrm>
            <a:custGeom>
              <a:avLst/>
              <a:gdLst>
                <a:gd name="T0" fmla="*/ 1320 w 1367"/>
                <a:gd name="T1" fmla="*/ 681 h 1368"/>
                <a:gd name="T2" fmla="*/ 1285 w 1367"/>
                <a:gd name="T3" fmla="*/ 677 h 1368"/>
                <a:gd name="T4" fmla="*/ 1251 w 1367"/>
                <a:gd name="T5" fmla="*/ 672 h 1368"/>
                <a:gd name="T6" fmla="*/ 1218 w 1367"/>
                <a:gd name="T7" fmla="*/ 664 h 1368"/>
                <a:gd name="T8" fmla="*/ 1185 w 1367"/>
                <a:gd name="T9" fmla="*/ 656 h 1368"/>
                <a:gd name="T10" fmla="*/ 1152 w 1367"/>
                <a:gd name="T11" fmla="*/ 645 h 1368"/>
                <a:gd name="T12" fmla="*/ 1120 w 1367"/>
                <a:gd name="T13" fmla="*/ 633 h 1368"/>
                <a:gd name="T14" fmla="*/ 1089 w 1367"/>
                <a:gd name="T15" fmla="*/ 620 h 1368"/>
                <a:gd name="T16" fmla="*/ 1059 w 1367"/>
                <a:gd name="T17" fmla="*/ 605 h 1368"/>
                <a:gd name="T18" fmla="*/ 1029 w 1367"/>
                <a:gd name="T19" fmla="*/ 588 h 1368"/>
                <a:gd name="T20" fmla="*/ 1000 w 1367"/>
                <a:gd name="T21" fmla="*/ 570 h 1368"/>
                <a:gd name="T22" fmla="*/ 972 w 1367"/>
                <a:gd name="T23" fmla="*/ 551 h 1368"/>
                <a:gd name="T24" fmla="*/ 943 w 1367"/>
                <a:gd name="T25" fmla="*/ 529 h 1368"/>
                <a:gd name="T26" fmla="*/ 913 w 1367"/>
                <a:gd name="T27" fmla="*/ 503 h 1368"/>
                <a:gd name="T28" fmla="*/ 865 w 1367"/>
                <a:gd name="T29" fmla="*/ 455 h 1368"/>
                <a:gd name="T30" fmla="*/ 843 w 1367"/>
                <a:gd name="T31" fmla="*/ 430 h 1368"/>
                <a:gd name="T32" fmla="*/ 823 w 1367"/>
                <a:gd name="T33" fmla="*/ 404 h 1368"/>
                <a:gd name="T34" fmla="*/ 803 w 1367"/>
                <a:gd name="T35" fmla="*/ 377 h 1368"/>
                <a:gd name="T36" fmla="*/ 785 w 1367"/>
                <a:gd name="T37" fmla="*/ 349 h 1368"/>
                <a:gd name="T38" fmla="*/ 769 w 1367"/>
                <a:gd name="T39" fmla="*/ 320 h 1368"/>
                <a:gd name="T40" fmla="*/ 754 w 1367"/>
                <a:gd name="T41" fmla="*/ 291 h 1368"/>
                <a:gd name="T42" fmla="*/ 740 w 1367"/>
                <a:gd name="T43" fmla="*/ 260 h 1368"/>
                <a:gd name="T44" fmla="*/ 727 w 1367"/>
                <a:gd name="T45" fmla="*/ 229 h 1368"/>
                <a:gd name="T46" fmla="*/ 716 w 1367"/>
                <a:gd name="T47" fmla="*/ 197 h 1368"/>
                <a:gd name="T48" fmla="*/ 707 w 1367"/>
                <a:gd name="T49" fmla="*/ 165 h 1368"/>
                <a:gd name="T50" fmla="*/ 699 w 1367"/>
                <a:gd name="T51" fmla="*/ 132 h 1368"/>
                <a:gd name="T52" fmla="*/ 693 w 1367"/>
                <a:gd name="T53" fmla="*/ 98 h 1368"/>
                <a:gd name="T54" fmla="*/ 688 w 1367"/>
                <a:gd name="T55" fmla="*/ 64 h 1368"/>
                <a:gd name="T56" fmla="*/ 685 w 1367"/>
                <a:gd name="T57" fmla="*/ 29 h 1368"/>
                <a:gd name="T58" fmla="*/ 684 w 1367"/>
                <a:gd name="T59" fmla="*/ 0 h 1368"/>
                <a:gd name="T60" fmla="*/ 0 w 1367"/>
                <a:gd name="T61" fmla="*/ 0 h 1368"/>
                <a:gd name="T62" fmla="*/ 1367 w 1367"/>
                <a:gd name="T63" fmla="*/ 684 h 1368"/>
                <a:gd name="T64" fmla="*/ 1355 w 1367"/>
                <a:gd name="T65" fmla="*/ 683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7" h="1368">
                  <a:moveTo>
                    <a:pt x="1338" y="682"/>
                  </a:moveTo>
                  <a:cubicBezTo>
                    <a:pt x="1332" y="682"/>
                    <a:pt x="1326" y="681"/>
                    <a:pt x="1320" y="681"/>
                  </a:cubicBezTo>
                  <a:cubicBezTo>
                    <a:pt x="1314" y="680"/>
                    <a:pt x="1309" y="680"/>
                    <a:pt x="1303" y="679"/>
                  </a:cubicBezTo>
                  <a:cubicBezTo>
                    <a:pt x="1297" y="679"/>
                    <a:pt x="1291" y="678"/>
                    <a:pt x="1285" y="677"/>
                  </a:cubicBezTo>
                  <a:cubicBezTo>
                    <a:pt x="1280" y="676"/>
                    <a:pt x="1274" y="676"/>
                    <a:pt x="1269" y="675"/>
                  </a:cubicBezTo>
                  <a:cubicBezTo>
                    <a:pt x="1263" y="674"/>
                    <a:pt x="1257" y="673"/>
                    <a:pt x="1251" y="672"/>
                  </a:cubicBezTo>
                  <a:cubicBezTo>
                    <a:pt x="1246" y="671"/>
                    <a:pt x="1241" y="670"/>
                    <a:pt x="1235" y="668"/>
                  </a:cubicBezTo>
                  <a:cubicBezTo>
                    <a:pt x="1229" y="667"/>
                    <a:pt x="1224" y="666"/>
                    <a:pt x="1218" y="664"/>
                  </a:cubicBezTo>
                  <a:cubicBezTo>
                    <a:pt x="1212" y="663"/>
                    <a:pt x="1207" y="662"/>
                    <a:pt x="1202" y="660"/>
                  </a:cubicBezTo>
                  <a:cubicBezTo>
                    <a:pt x="1196" y="659"/>
                    <a:pt x="1190" y="657"/>
                    <a:pt x="1185" y="656"/>
                  </a:cubicBezTo>
                  <a:cubicBezTo>
                    <a:pt x="1180" y="654"/>
                    <a:pt x="1175" y="653"/>
                    <a:pt x="1170" y="651"/>
                  </a:cubicBezTo>
                  <a:cubicBezTo>
                    <a:pt x="1164" y="649"/>
                    <a:pt x="1158" y="647"/>
                    <a:pt x="1152" y="645"/>
                  </a:cubicBezTo>
                  <a:cubicBezTo>
                    <a:pt x="1147" y="643"/>
                    <a:pt x="1143" y="642"/>
                    <a:pt x="1138" y="640"/>
                  </a:cubicBezTo>
                  <a:cubicBezTo>
                    <a:pt x="1132" y="638"/>
                    <a:pt x="1126" y="636"/>
                    <a:pt x="1120" y="633"/>
                  </a:cubicBezTo>
                  <a:cubicBezTo>
                    <a:pt x="1116" y="631"/>
                    <a:pt x="1111" y="630"/>
                    <a:pt x="1107" y="628"/>
                  </a:cubicBezTo>
                  <a:cubicBezTo>
                    <a:pt x="1101" y="625"/>
                    <a:pt x="1095" y="622"/>
                    <a:pt x="1089" y="620"/>
                  </a:cubicBezTo>
                  <a:cubicBezTo>
                    <a:pt x="1085" y="618"/>
                    <a:pt x="1081" y="616"/>
                    <a:pt x="1076" y="614"/>
                  </a:cubicBezTo>
                  <a:cubicBezTo>
                    <a:pt x="1070" y="611"/>
                    <a:pt x="1065" y="608"/>
                    <a:pt x="1059" y="605"/>
                  </a:cubicBezTo>
                  <a:cubicBezTo>
                    <a:pt x="1055" y="603"/>
                    <a:pt x="1051" y="601"/>
                    <a:pt x="1047" y="598"/>
                  </a:cubicBezTo>
                  <a:cubicBezTo>
                    <a:pt x="1041" y="595"/>
                    <a:pt x="1035" y="592"/>
                    <a:pt x="1029" y="588"/>
                  </a:cubicBezTo>
                  <a:cubicBezTo>
                    <a:pt x="1025" y="586"/>
                    <a:pt x="1022" y="584"/>
                    <a:pt x="1018" y="582"/>
                  </a:cubicBezTo>
                  <a:cubicBezTo>
                    <a:pt x="1012" y="578"/>
                    <a:pt x="1006" y="574"/>
                    <a:pt x="1000" y="570"/>
                  </a:cubicBezTo>
                  <a:cubicBezTo>
                    <a:pt x="997" y="568"/>
                    <a:pt x="993" y="566"/>
                    <a:pt x="990" y="564"/>
                  </a:cubicBezTo>
                  <a:cubicBezTo>
                    <a:pt x="984" y="559"/>
                    <a:pt x="978" y="555"/>
                    <a:pt x="972" y="551"/>
                  </a:cubicBezTo>
                  <a:cubicBezTo>
                    <a:pt x="969" y="549"/>
                    <a:pt x="966" y="547"/>
                    <a:pt x="963" y="544"/>
                  </a:cubicBezTo>
                  <a:cubicBezTo>
                    <a:pt x="956" y="539"/>
                    <a:pt x="950" y="534"/>
                    <a:pt x="943" y="529"/>
                  </a:cubicBezTo>
                  <a:cubicBezTo>
                    <a:pt x="941" y="527"/>
                    <a:pt x="939" y="526"/>
                    <a:pt x="937" y="524"/>
                  </a:cubicBezTo>
                  <a:cubicBezTo>
                    <a:pt x="929" y="517"/>
                    <a:pt x="921" y="510"/>
                    <a:pt x="913" y="503"/>
                  </a:cubicBezTo>
                  <a:cubicBezTo>
                    <a:pt x="913" y="503"/>
                    <a:pt x="912" y="503"/>
                    <a:pt x="912" y="502"/>
                  </a:cubicBezTo>
                  <a:cubicBezTo>
                    <a:pt x="896" y="487"/>
                    <a:pt x="880" y="472"/>
                    <a:pt x="865" y="455"/>
                  </a:cubicBezTo>
                  <a:cubicBezTo>
                    <a:pt x="865" y="455"/>
                    <a:pt x="864" y="455"/>
                    <a:pt x="864" y="454"/>
                  </a:cubicBezTo>
                  <a:cubicBezTo>
                    <a:pt x="857" y="447"/>
                    <a:pt x="850" y="438"/>
                    <a:pt x="843" y="430"/>
                  </a:cubicBezTo>
                  <a:cubicBezTo>
                    <a:pt x="842" y="428"/>
                    <a:pt x="840" y="427"/>
                    <a:pt x="839" y="425"/>
                  </a:cubicBezTo>
                  <a:cubicBezTo>
                    <a:pt x="834" y="418"/>
                    <a:pt x="828" y="411"/>
                    <a:pt x="823" y="404"/>
                  </a:cubicBezTo>
                  <a:cubicBezTo>
                    <a:pt x="821" y="402"/>
                    <a:pt x="819" y="399"/>
                    <a:pt x="817" y="396"/>
                  </a:cubicBezTo>
                  <a:cubicBezTo>
                    <a:pt x="812" y="390"/>
                    <a:pt x="808" y="384"/>
                    <a:pt x="803" y="377"/>
                  </a:cubicBezTo>
                  <a:cubicBezTo>
                    <a:pt x="801" y="374"/>
                    <a:pt x="799" y="371"/>
                    <a:pt x="797" y="368"/>
                  </a:cubicBezTo>
                  <a:cubicBezTo>
                    <a:pt x="793" y="362"/>
                    <a:pt x="789" y="355"/>
                    <a:pt x="785" y="349"/>
                  </a:cubicBezTo>
                  <a:cubicBezTo>
                    <a:pt x="783" y="346"/>
                    <a:pt x="781" y="342"/>
                    <a:pt x="779" y="339"/>
                  </a:cubicBezTo>
                  <a:cubicBezTo>
                    <a:pt x="776" y="333"/>
                    <a:pt x="772" y="327"/>
                    <a:pt x="769" y="320"/>
                  </a:cubicBezTo>
                  <a:cubicBezTo>
                    <a:pt x="767" y="317"/>
                    <a:pt x="765" y="313"/>
                    <a:pt x="763" y="309"/>
                  </a:cubicBezTo>
                  <a:cubicBezTo>
                    <a:pt x="760" y="303"/>
                    <a:pt x="757" y="297"/>
                    <a:pt x="754" y="291"/>
                  </a:cubicBezTo>
                  <a:cubicBezTo>
                    <a:pt x="752" y="287"/>
                    <a:pt x="750" y="283"/>
                    <a:pt x="748" y="278"/>
                  </a:cubicBezTo>
                  <a:cubicBezTo>
                    <a:pt x="745" y="272"/>
                    <a:pt x="742" y="266"/>
                    <a:pt x="740" y="260"/>
                  </a:cubicBezTo>
                  <a:cubicBezTo>
                    <a:pt x="738" y="256"/>
                    <a:pt x="736" y="252"/>
                    <a:pt x="734" y="247"/>
                  </a:cubicBezTo>
                  <a:cubicBezTo>
                    <a:pt x="732" y="241"/>
                    <a:pt x="729" y="235"/>
                    <a:pt x="727" y="229"/>
                  </a:cubicBezTo>
                  <a:cubicBezTo>
                    <a:pt x="725" y="225"/>
                    <a:pt x="724" y="220"/>
                    <a:pt x="722" y="215"/>
                  </a:cubicBezTo>
                  <a:cubicBezTo>
                    <a:pt x="720" y="209"/>
                    <a:pt x="718" y="203"/>
                    <a:pt x="716" y="197"/>
                  </a:cubicBezTo>
                  <a:cubicBezTo>
                    <a:pt x="715" y="193"/>
                    <a:pt x="713" y="188"/>
                    <a:pt x="712" y="183"/>
                  </a:cubicBezTo>
                  <a:cubicBezTo>
                    <a:pt x="710" y="177"/>
                    <a:pt x="708" y="171"/>
                    <a:pt x="707" y="165"/>
                  </a:cubicBezTo>
                  <a:cubicBezTo>
                    <a:pt x="705" y="160"/>
                    <a:pt x="704" y="155"/>
                    <a:pt x="703" y="150"/>
                  </a:cubicBezTo>
                  <a:cubicBezTo>
                    <a:pt x="702" y="144"/>
                    <a:pt x="700" y="138"/>
                    <a:pt x="699" y="132"/>
                  </a:cubicBezTo>
                  <a:cubicBezTo>
                    <a:pt x="698" y="126"/>
                    <a:pt x="697" y="121"/>
                    <a:pt x="696" y="116"/>
                  </a:cubicBezTo>
                  <a:cubicBezTo>
                    <a:pt x="695" y="110"/>
                    <a:pt x="694" y="104"/>
                    <a:pt x="693" y="98"/>
                  </a:cubicBezTo>
                  <a:cubicBezTo>
                    <a:pt x="692" y="93"/>
                    <a:pt x="691" y="87"/>
                    <a:pt x="690" y="82"/>
                  </a:cubicBezTo>
                  <a:cubicBezTo>
                    <a:pt x="689" y="76"/>
                    <a:pt x="689" y="70"/>
                    <a:pt x="688" y="64"/>
                  </a:cubicBezTo>
                  <a:cubicBezTo>
                    <a:pt x="687" y="58"/>
                    <a:pt x="687" y="53"/>
                    <a:pt x="686" y="47"/>
                  </a:cubicBezTo>
                  <a:cubicBezTo>
                    <a:pt x="686" y="41"/>
                    <a:pt x="685" y="35"/>
                    <a:pt x="685" y="29"/>
                  </a:cubicBezTo>
                  <a:cubicBezTo>
                    <a:pt x="685" y="23"/>
                    <a:pt x="684" y="18"/>
                    <a:pt x="684" y="12"/>
                  </a:cubicBezTo>
                  <a:cubicBezTo>
                    <a:pt x="684" y="8"/>
                    <a:pt x="684" y="4"/>
                    <a:pt x="684" y="0"/>
                  </a:cubicBezTo>
                  <a:lnTo>
                    <a:pt x="684" y="0"/>
                  </a:lnTo>
                  <a:lnTo>
                    <a:pt x="0" y="0"/>
                  </a:lnTo>
                  <a:cubicBezTo>
                    <a:pt x="7" y="751"/>
                    <a:pt x="616" y="1361"/>
                    <a:pt x="1367" y="1368"/>
                  </a:cubicBezTo>
                  <a:lnTo>
                    <a:pt x="1367" y="684"/>
                  </a:lnTo>
                  <a:lnTo>
                    <a:pt x="1367" y="684"/>
                  </a:lnTo>
                  <a:cubicBezTo>
                    <a:pt x="1363" y="683"/>
                    <a:pt x="1359" y="683"/>
                    <a:pt x="1355" y="683"/>
                  </a:cubicBezTo>
                  <a:cubicBezTo>
                    <a:pt x="1349" y="683"/>
                    <a:pt x="1344" y="683"/>
                    <a:pt x="1338" y="6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xmlns="" id="{9984E3D8-3311-492F-8701-BEF3825CD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" y="959"/>
              <a:ext cx="413" cy="412"/>
            </a:xfrm>
            <a:custGeom>
              <a:avLst/>
              <a:gdLst>
                <a:gd name="T0" fmla="*/ 685 w 1367"/>
                <a:gd name="T1" fmla="*/ 1335 h 1363"/>
                <a:gd name="T2" fmla="*/ 688 w 1367"/>
                <a:gd name="T3" fmla="*/ 1300 h 1363"/>
                <a:gd name="T4" fmla="*/ 693 w 1367"/>
                <a:gd name="T5" fmla="*/ 1265 h 1363"/>
                <a:gd name="T6" fmla="*/ 699 w 1367"/>
                <a:gd name="T7" fmla="*/ 1231 h 1363"/>
                <a:gd name="T8" fmla="*/ 707 w 1367"/>
                <a:gd name="T9" fmla="*/ 1198 h 1363"/>
                <a:gd name="T10" fmla="*/ 716 w 1367"/>
                <a:gd name="T11" fmla="*/ 1165 h 1363"/>
                <a:gd name="T12" fmla="*/ 727 w 1367"/>
                <a:gd name="T13" fmla="*/ 1133 h 1363"/>
                <a:gd name="T14" fmla="*/ 740 w 1367"/>
                <a:gd name="T15" fmla="*/ 1102 h 1363"/>
                <a:gd name="T16" fmla="*/ 754 w 1367"/>
                <a:gd name="T17" fmla="*/ 1072 h 1363"/>
                <a:gd name="T18" fmla="*/ 769 w 1367"/>
                <a:gd name="T19" fmla="*/ 1042 h 1363"/>
                <a:gd name="T20" fmla="*/ 786 w 1367"/>
                <a:gd name="T21" fmla="*/ 1013 h 1363"/>
                <a:gd name="T22" fmla="*/ 804 w 1367"/>
                <a:gd name="T23" fmla="*/ 985 h 1363"/>
                <a:gd name="T24" fmla="*/ 823 w 1367"/>
                <a:gd name="T25" fmla="*/ 958 h 1363"/>
                <a:gd name="T26" fmla="*/ 843 w 1367"/>
                <a:gd name="T27" fmla="*/ 932 h 1363"/>
                <a:gd name="T28" fmla="*/ 865 w 1367"/>
                <a:gd name="T29" fmla="*/ 907 h 1363"/>
                <a:gd name="T30" fmla="*/ 917 w 1367"/>
                <a:gd name="T31" fmla="*/ 855 h 1363"/>
                <a:gd name="T32" fmla="*/ 945 w 1367"/>
                <a:gd name="T33" fmla="*/ 831 h 1363"/>
                <a:gd name="T34" fmla="*/ 973 w 1367"/>
                <a:gd name="T35" fmla="*/ 810 h 1363"/>
                <a:gd name="T36" fmla="*/ 1001 w 1367"/>
                <a:gd name="T37" fmla="*/ 791 h 1363"/>
                <a:gd name="T38" fmla="*/ 1030 w 1367"/>
                <a:gd name="T39" fmla="*/ 773 h 1363"/>
                <a:gd name="T40" fmla="*/ 1060 w 1367"/>
                <a:gd name="T41" fmla="*/ 757 h 1363"/>
                <a:gd name="T42" fmla="*/ 1090 w 1367"/>
                <a:gd name="T43" fmla="*/ 742 h 1363"/>
                <a:gd name="T44" fmla="*/ 1121 w 1367"/>
                <a:gd name="T45" fmla="*/ 728 h 1363"/>
                <a:gd name="T46" fmla="*/ 1152 w 1367"/>
                <a:gd name="T47" fmla="*/ 716 h 1363"/>
                <a:gd name="T48" fmla="*/ 1185 w 1367"/>
                <a:gd name="T49" fmla="*/ 706 h 1363"/>
                <a:gd name="T50" fmla="*/ 1218 w 1367"/>
                <a:gd name="T51" fmla="*/ 697 h 1363"/>
                <a:gd name="T52" fmla="*/ 1251 w 1367"/>
                <a:gd name="T53" fmla="*/ 690 h 1363"/>
                <a:gd name="T54" fmla="*/ 1285 w 1367"/>
                <a:gd name="T55" fmla="*/ 685 h 1363"/>
                <a:gd name="T56" fmla="*/ 1320 w 1367"/>
                <a:gd name="T57" fmla="*/ 681 h 1363"/>
                <a:gd name="T58" fmla="*/ 1355 w 1367"/>
                <a:gd name="T59" fmla="*/ 679 h 1363"/>
                <a:gd name="T60" fmla="*/ 1367 w 1367"/>
                <a:gd name="T61" fmla="*/ 0 h 1363"/>
                <a:gd name="T62" fmla="*/ 684 w 1367"/>
                <a:gd name="T63" fmla="*/ 1363 h 1363"/>
                <a:gd name="T64" fmla="*/ 684 w 1367"/>
                <a:gd name="T65" fmla="*/ 1352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7" h="1363">
                  <a:moveTo>
                    <a:pt x="684" y="1352"/>
                  </a:moveTo>
                  <a:cubicBezTo>
                    <a:pt x="684" y="1346"/>
                    <a:pt x="685" y="1340"/>
                    <a:pt x="685" y="1335"/>
                  </a:cubicBezTo>
                  <a:cubicBezTo>
                    <a:pt x="685" y="1328"/>
                    <a:pt x="686" y="1322"/>
                    <a:pt x="686" y="1316"/>
                  </a:cubicBezTo>
                  <a:cubicBezTo>
                    <a:pt x="687" y="1311"/>
                    <a:pt x="687" y="1305"/>
                    <a:pt x="688" y="1300"/>
                  </a:cubicBezTo>
                  <a:cubicBezTo>
                    <a:pt x="689" y="1294"/>
                    <a:pt x="689" y="1288"/>
                    <a:pt x="690" y="1282"/>
                  </a:cubicBezTo>
                  <a:cubicBezTo>
                    <a:pt x="691" y="1276"/>
                    <a:pt x="692" y="1271"/>
                    <a:pt x="693" y="1265"/>
                  </a:cubicBezTo>
                  <a:cubicBezTo>
                    <a:pt x="694" y="1259"/>
                    <a:pt x="695" y="1253"/>
                    <a:pt x="696" y="1247"/>
                  </a:cubicBezTo>
                  <a:cubicBezTo>
                    <a:pt x="697" y="1242"/>
                    <a:pt x="698" y="1237"/>
                    <a:pt x="699" y="1231"/>
                  </a:cubicBezTo>
                  <a:cubicBezTo>
                    <a:pt x="700" y="1225"/>
                    <a:pt x="702" y="1220"/>
                    <a:pt x="703" y="1214"/>
                  </a:cubicBezTo>
                  <a:cubicBezTo>
                    <a:pt x="704" y="1208"/>
                    <a:pt x="705" y="1203"/>
                    <a:pt x="707" y="1198"/>
                  </a:cubicBezTo>
                  <a:cubicBezTo>
                    <a:pt x="708" y="1192"/>
                    <a:pt x="710" y="1186"/>
                    <a:pt x="712" y="1181"/>
                  </a:cubicBezTo>
                  <a:cubicBezTo>
                    <a:pt x="713" y="1176"/>
                    <a:pt x="715" y="1170"/>
                    <a:pt x="716" y="1165"/>
                  </a:cubicBezTo>
                  <a:cubicBezTo>
                    <a:pt x="718" y="1160"/>
                    <a:pt x="720" y="1154"/>
                    <a:pt x="722" y="1148"/>
                  </a:cubicBezTo>
                  <a:cubicBezTo>
                    <a:pt x="724" y="1143"/>
                    <a:pt x="725" y="1138"/>
                    <a:pt x="727" y="1133"/>
                  </a:cubicBezTo>
                  <a:cubicBezTo>
                    <a:pt x="729" y="1128"/>
                    <a:pt x="732" y="1122"/>
                    <a:pt x="734" y="1116"/>
                  </a:cubicBezTo>
                  <a:cubicBezTo>
                    <a:pt x="736" y="1112"/>
                    <a:pt x="738" y="1107"/>
                    <a:pt x="740" y="1102"/>
                  </a:cubicBezTo>
                  <a:cubicBezTo>
                    <a:pt x="742" y="1096"/>
                    <a:pt x="745" y="1091"/>
                    <a:pt x="747" y="1085"/>
                  </a:cubicBezTo>
                  <a:cubicBezTo>
                    <a:pt x="749" y="1081"/>
                    <a:pt x="751" y="1076"/>
                    <a:pt x="754" y="1072"/>
                  </a:cubicBezTo>
                  <a:cubicBezTo>
                    <a:pt x="756" y="1066"/>
                    <a:pt x="759" y="1061"/>
                    <a:pt x="762" y="1055"/>
                  </a:cubicBezTo>
                  <a:cubicBezTo>
                    <a:pt x="764" y="1051"/>
                    <a:pt x="767" y="1046"/>
                    <a:pt x="769" y="1042"/>
                  </a:cubicBezTo>
                  <a:cubicBezTo>
                    <a:pt x="772" y="1036"/>
                    <a:pt x="775" y="1031"/>
                    <a:pt x="778" y="1025"/>
                  </a:cubicBezTo>
                  <a:cubicBezTo>
                    <a:pt x="781" y="1021"/>
                    <a:pt x="783" y="1017"/>
                    <a:pt x="786" y="1013"/>
                  </a:cubicBezTo>
                  <a:cubicBezTo>
                    <a:pt x="789" y="1007"/>
                    <a:pt x="793" y="1002"/>
                    <a:pt x="796" y="997"/>
                  </a:cubicBezTo>
                  <a:cubicBezTo>
                    <a:pt x="799" y="993"/>
                    <a:pt x="801" y="989"/>
                    <a:pt x="804" y="985"/>
                  </a:cubicBezTo>
                  <a:cubicBezTo>
                    <a:pt x="807" y="979"/>
                    <a:pt x="812" y="974"/>
                    <a:pt x="816" y="968"/>
                  </a:cubicBezTo>
                  <a:cubicBezTo>
                    <a:pt x="818" y="965"/>
                    <a:pt x="820" y="961"/>
                    <a:pt x="823" y="958"/>
                  </a:cubicBezTo>
                  <a:cubicBezTo>
                    <a:pt x="827" y="952"/>
                    <a:pt x="832" y="946"/>
                    <a:pt x="837" y="940"/>
                  </a:cubicBezTo>
                  <a:cubicBezTo>
                    <a:pt x="839" y="938"/>
                    <a:pt x="841" y="935"/>
                    <a:pt x="843" y="932"/>
                  </a:cubicBezTo>
                  <a:cubicBezTo>
                    <a:pt x="849" y="925"/>
                    <a:pt x="855" y="919"/>
                    <a:pt x="860" y="912"/>
                  </a:cubicBezTo>
                  <a:cubicBezTo>
                    <a:pt x="862" y="911"/>
                    <a:pt x="863" y="909"/>
                    <a:pt x="865" y="907"/>
                  </a:cubicBezTo>
                  <a:cubicBezTo>
                    <a:pt x="880" y="890"/>
                    <a:pt x="896" y="875"/>
                    <a:pt x="912" y="860"/>
                  </a:cubicBezTo>
                  <a:cubicBezTo>
                    <a:pt x="914" y="858"/>
                    <a:pt x="916" y="857"/>
                    <a:pt x="917" y="855"/>
                  </a:cubicBezTo>
                  <a:cubicBezTo>
                    <a:pt x="924" y="849"/>
                    <a:pt x="930" y="844"/>
                    <a:pt x="937" y="838"/>
                  </a:cubicBezTo>
                  <a:cubicBezTo>
                    <a:pt x="940" y="836"/>
                    <a:pt x="943" y="834"/>
                    <a:pt x="945" y="831"/>
                  </a:cubicBezTo>
                  <a:cubicBezTo>
                    <a:pt x="951" y="827"/>
                    <a:pt x="957" y="822"/>
                    <a:pt x="963" y="818"/>
                  </a:cubicBezTo>
                  <a:cubicBezTo>
                    <a:pt x="966" y="815"/>
                    <a:pt x="970" y="813"/>
                    <a:pt x="973" y="810"/>
                  </a:cubicBezTo>
                  <a:cubicBezTo>
                    <a:pt x="979" y="806"/>
                    <a:pt x="984" y="802"/>
                    <a:pt x="990" y="798"/>
                  </a:cubicBezTo>
                  <a:cubicBezTo>
                    <a:pt x="994" y="796"/>
                    <a:pt x="997" y="793"/>
                    <a:pt x="1001" y="791"/>
                  </a:cubicBezTo>
                  <a:cubicBezTo>
                    <a:pt x="1007" y="787"/>
                    <a:pt x="1012" y="784"/>
                    <a:pt x="1018" y="780"/>
                  </a:cubicBezTo>
                  <a:cubicBezTo>
                    <a:pt x="1022" y="778"/>
                    <a:pt x="1026" y="775"/>
                    <a:pt x="1030" y="773"/>
                  </a:cubicBezTo>
                  <a:cubicBezTo>
                    <a:pt x="1035" y="770"/>
                    <a:pt x="1041" y="767"/>
                    <a:pt x="1046" y="764"/>
                  </a:cubicBezTo>
                  <a:cubicBezTo>
                    <a:pt x="1051" y="761"/>
                    <a:pt x="1055" y="759"/>
                    <a:pt x="1060" y="757"/>
                  </a:cubicBezTo>
                  <a:cubicBezTo>
                    <a:pt x="1065" y="754"/>
                    <a:pt x="1071" y="751"/>
                    <a:pt x="1076" y="748"/>
                  </a:cubicBezTo>
                  <a:cubicBezTo>
                    <a:pt x="1081" y="746"/>
                    <a:pt x="1085" y="744"/>
                    <a:pt x="1090" y="742"/>
                  </a:cubicBezTo>
                  <a:cubicBezTo>
                    <a:pt x="1095" y="739"/>
                    <a:pt x="1101" y="737"/>
                    <a:pt x="1107" y="734"/>
                  </a:cubicBezTo>
                  <a:cubicBezTo>
                    <a:pt x="1111" y="732"/>
                    <a:pt x="1116" y="730"/>
                    <a:pt x="1121" y="728"/>
                  </a:cubicBezTo>
                  <a:cubicBezTo>
                    <a:pt x="1126" y="726"/>
                    <a:pt x="1132" y="724"/>
                    <a:pt x="1138" y="722"/>
                  </a:cubicBezTo>
                  <a:cubicBezTo>
                    <a:pt x="1143" y="720"/>
                    <a:pt x="1147" y="718"/>
                    <a:pt x="1152" y="716"/>
                  </a:cubicBezTo>
                  <a:cubicBezTo>
                    <a:pt x="1158" y="714"/>
                    <a:pt x="1164" y="712"/>
                    <a:pt x="1170" y="711"/>
                  </a:cubicBezTo>
                  <a:cubicBezTo>
                    <a:pt x="1175" y="709"/>
                    <a:pt x="1180" y="708"/>
                    <a:pt x="1185" y="706"/>
                  </a:cubicBezTo>
                  <a:cubicBezTo>
                    <a:pt x="1191" y="704"/>
                    <a:pt x="1196" y="703"/>
                    <a:pt x="1202" y="701"/>
                  </a:cubicBezTo>
                  <a:cubicBezTo>
                    <a:pt x="1207" y="700"/>
                    <a:pt x="1213" y="699"/>
                    <a:pt x="1218" y="697"/>
                  </a:cubicBezTo>
                  <a:cubicBezTo>
                    <a:pt x="1224" y="696"/>
                    <a:pt x="1229" y="694"/>
                    <a:pt x="1235" y="693"/>
                  </a:cubicBezTo>
                  <a:cubicBezTo>
                    <a:pt x="1241" y="692"/>
                    <a:pt x="1246" y="691"/>
                    <a:pt x="1251" y="690"/>
                  </a:cubicBezTo>
                  <a:cubicBezTo>
                    <a:pt x="1257" y="689"/>
                    <a:pt x="1263" y="688"/>
                    <a:pt x="1269" y="687"/>
                  </a:cubicBezTo>
                  <a:cubicBezTo>
                    <a:pt x="1274" y="686"/>
                    <a:pt x="1280" y="685"/>
                    <a:pt x="1285" y="685"/>
                  </a:cubicBezTo>
                  <a:cubicBezTo>
                    <a:pt x="1291" y="684"/>
                    <a:pt x="1297" y="683"/>
                    <a:pt x="1303" y="682"/>
                  </a:cubicBezTo>
                  <a:cubicBezTo>
                    <a:pt x="1309" y="682"/>
                    <a:pt x="1314" y="681"/>
                    <a:pt x="1320" y="681"/>
                  </a:cubicBezTo>
                  <a:cubicBezTo>
                    <a:pt x="1326" y="680"/>
                    <a:pt x="1332" y="680"/>
                    <a:pt x="1338" y="679"/>
                  </a:cubicBezTo>
                  <a:cubicBezTo>
                    <a:pt x="1344" y="679"/>
                    <a:pt x="1349" y="679"/>
                    <a:pt x="1355" y="679"/>
                  </a:cubicBezTo>
                  <a:cubicBezTo>
                    <a:pt x="1359" y="678"/>
                    <a:pt x="1363" y="678"/>
                    <a:pt x="1367" y="678"/>
                  </a:cubicBezTo>
                  <a:lnTo>
                    <a:pt x="1367" y="0"/>
                  </a:lnTo>
                  <a:cubicBezTo>
                    <a:pt x="616" y="7"/>
                    <a:pt x="7" y="615"/>
                    <a:pt x="0" y="1363"/>
                  </a:cubicBezTo>
                  <a:lnTo>
                    <a:pt x="684" y="1363"/>
                  </a:lnTo>
                  <a:lnTo>
                    <a:pt x="684" y="1363"/>
                  </a:lnTo>
                  <a:cubicBezTo>
                    <a:pt x="684" y="1359"/>
                    <a:pt x="684" y="1355"/>
                    <a:pt x="684" y="13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xmlns="" id="{A01B1E17-2E51-4F74-B1C1-6963412C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959"/>
              <a:ext cx="412" cy="412"/>
            </a:xfrm>
            <a:custGeom>
              <a:avLst/>
              <a:gdLst>
                <a:gd name="T0" fmla="*/ 686 w 1364"/>
                <a:gd name="T1" fmla="*/ 1363 h 1363"/>
                <a:gd name="T2" fmla="*/ 1364 w 1364"/>
                <a:gd name="T3" fmla="*/ 1363 h 1363"/>
                <a:gd name="T4" fmla="*/ 0 w 1364"/>
                <a:gd name="T5" fmla="*/ 0 h 1363"/>
                <a:gd name="T6" fmla="*/ 0 w 1364"/>
                <a:gd name="T7" fmla="*/ 678 h 1363"/>
                <a:gd name="T8" fmla="*/ 0 w 1364"/>
                <a:gd name="T9" fmla="*/ 678 h 1363"/>
                <a:gd name="T10" fmla="*/ 686 w 1364"/>
                <a:gd name="T11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4" h="1363">
                  <a:moveTo>
                    <a:pt x="686" y="1363"/>
                  </a:moveTo>
                  <a:lnTo>
                    <a:pt x="1364" y="1363"/>
                  </a:lnTo>
                  <a:cubicBezTo>
                    <a:pt x="1357" y="615"/>
                    <a:pt x="749" y="7"/>
                    <a:pt x="0" y="0"/>
                  </a:cubicBezTo>
                  <a:lnTo>
                    <a:pt x="0" y="678"/>
                  </a:lnTo>
                  <a:lnTo>
                    <a:pt x="0" y="678"/>
                  </a:lnTo>
                  <a:cubicBezTo>
                    <a:pt x="375" y="685"/>
                    <a:pt x="678" y="989"/>
                    <a:pt x="686" y="13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xmlns="" id="{9388A893-0582-4DAC-9CD5-7099EB7FB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379"/>
              <a:ext cx="198" cy="198"/>
            </a:xfrm>
            <a:custGeom>
              <a:avLst/>
              <a:gdLst>
                <a:gd name="T0" fmla="*/ 551 w 656"/>
                <a:gd name="T1" fmla="*/ 0 h 656"/>
                <a:gd name="T2" fmla="*/ 0 w 656"/>
                <a:gd name="T3" fmla="*/ 0 h 656"/>
                <a:gd name="T4" fmla="*/ 1 w 656"/>
                <a:gd name="T5" fmla="*/ 11 h 656"/>
                <a:gd name="T6" fmla="*/ 1 w 656"/>
                <a:gd name="T7" fmla="*/ 27 h 656"/>
                <a:gd name="T8" fmla="*/ 3 w 656"/>
                <a:gd name="T9" fmla="*/ 45 h 656"/>
                <a:gd name="T10" fmla="*/ 4 w 656"/>
                <a:gd name="T11" fmla="*/ 61 h 656"/>
                <a:gd name="T12" fmla="*/ 7 w 656"/>
                <a:gd name="T13" fmla="*/ 79 h 656"/>
                <a:gd name="T14" fmla="*/ 9 w 656"/>
                <a:gd name="T15" fmla="*/ 94 h 656"/>
                <a:gd name="T16" fmla="*/ 12 w 656"/>
                <a:gd name="T17" fmla="*/ 111 h 656"/>
                <a:gd name="T18" fmla="*/ 15 w 656"/>
                <a:gd name="T19" fmla="*/ 126 h 656"/>
                <a:gd name="T20" fmla="*/ 19 w 656"/>
                <a:gd name="T21" fmla="*/ 144 h 656"/>
                <a:gd name="T22" fmla="*/ 22 w 656"/>
                <a:gd name="T23" fmla="*/ 158 h 656"/>
                <a:gd name="T24" fmla="*/ 27 w 656"/>
                <a:gd name="T25" fmla="*/ 176 h 656"/>
                <a:gd name="T26" fmla="*/ 31 w 656"/>
                <a:gd name="T27" fmla="*/ 189 h 656"/>
                <a:gd name="T28" fmla="*/ 37 w 656"/>
                <a:gd name="T29" fmla="*/ 207 h 656"/>
                <a:gd name="T30" fmla="*/ 42 w 656"/>
                <a:gd name="T31" fmla="*/ 220 h 656"/>
                <a:gd name="T32" fmla="*/ 49 w 656"/>
                <a:gd name="T33" fmla="*/ 237 h 656"/>
                <a:gd name="T34" fmla="*/ 54 w 656"/>
                <a:gd name="T35" fmla="*/ 250 h 656"/>
                <a:gd name="T36" fmla="*/ 62 w 656"/>
                <a:gd name="T37" fmla="*/ 267 h 656"/>
                <a:gd name="T38" fmla="*/ 67 w 656"/>
                <a:gd name="T39" fmla="*/ 279 h 656"/>
                <a:gd name="T40" fmla="*/ 76 w 656"/>
                <a:gd name="T41" fmla="*/ 297 h 656"/>
                <a:gd name="T42" fmla="*/ 82 w 656"/>
                <a:gd name="T43" fmla="*/ 307 h 656"/>
                <a:gd name="T44" fmla="*/ 92 w 656"/>
                <a:gd name="T45" fmla="*/ 325 h 656"/>
                <a:gd name="T46" fmla="*/ 98 w 656"/>
                <a:gd name="T47" fmla="*/ 335 h 656"/>
                <a:gd name="T48" fmla="*/ 110 w 656"/>
                <a:gd name="T49" fmla="*/ 353 h 656"/>
                <a:gd name="T50" fmla="*/ 115 w 656"/>
                <a:gd name="T51" fmla="*/ 362 h 656"/>
                <a:gd name="T52" fmla="*/ 129 w 656"/>
                <a:gd name="T53" fmla="*/ 381 h 656"/>
                <a:gd name="T54" fmla="*/ 134 w 656"/>
                <a:gd name="T55" fmla="*/ 388 h 656"/>
                <a:gd name="T56" fmla="*/ 150 w 656"/>
                <a:gd name="T57" fmla="*/ 409 h 656"/>
                <a:gd name="T58" fmla="*/ 153 w 656"/>
                <a:gd name="T59" fmla="*/ 413 h 656"/>
                <a:gd name="T60" fmla="*/ 244 w 656"/>
                <a:gd name="T61" fmla="*/ 503 h 656"/>
                <a:gd name="T62" fmla="*/ 248 w 656"/>
                <a:gd name="T63" fmla="*/ 506 h 656"/>
                <a:gd name="T64" fmla="*/ 269 w 656"/>
                <a:gd name="T65" fmla="*/ 523 h 656"/>
                <a:gd name="T66" fmla="*/ 275 w 656"/>
                <a:gd name="T67" fmla="*/ 527 h 656"/>
                <a:gd name="T68" fmla="*/ 294 w 656"/>
                <a:gd name="T69" fmla="*/ 541 h 656"/>
                <a:gd name="T70" fmla="*/ 303 w 656"/>
                <a:gd name="T71" fmla="*/ 547 h 656"/>
                <a:gd name="T72" fmla="*/ 321 w 656"/>
                <a:gd name="T73" fmla="*/ 558 h 656"/>
                <a:gd name="T74" fmla="*/ 331 w 656"/>
                <a:gd name="T75" fmla="*/ 564 h 656"/>
                <a:gd name="T76" fmla="*/ 349 w 656"/>
                <a:gd name="T77" fmla="*/ 574 h 656"/>
                <a:gd name="T78" fmla="*/ 359 w 656"/>
                <a:gd name="T79" fmla="*/ 580 h 656"/>
                <a:gd name="T80" fmla="*/ 377 w 656"/>
                <a:gd name="T81" fmla="*/ 589 h 656"/>
                <a:gd name="T82" fmla="*/ 389 w 656"/>
                <a:gd name="T83" fmla="*/ 594 h 656"/>
                <a:gd name="T84" fmla="*/ 406 w 656"/>
                <a:gd name="T85" fmla="*/ 602 h 656"/>
                <a:gd name="T86" fmla="*/ 419 w 656"/>
                <a:gd name="T87" fmla="*/ 607 h 656"/>
                <a:gd name="T88" fmla="*/ 436 w 656"/>
                <a:gd name="T89" fmla="*/ 614 h 656"/>
                <a:gd name="T90" fmla="*/ 449 w 656"/>
                <a:gd name="T91" fmla="*/ 619 h 656"/>
                <a:gd name="T92" fmla="*/ 467 w 656"/>
                <a:gd name="T93" fmla="*/ 625 h 656"/>
                <a:gd name="T94" fmla="*/ 481 w 656"/>
                <a:gd name="T95" fmla="*/ 629 h 656"/>
                <a:gd name="T96" fmla="*/ 498 w 656"/>
                <a:gd name="T97" fmla="*/ 634 h 656"/>
                <a:gd name="T98" fmla="*/ 512 w 656"/>
                <a:gd name="T99" fmla="*/ 637 h 656"/>
                <a:gd name="T100" fmla="*/ 530 w 656"/>
                <a:gd name="T101" fmla="*/ 642 h 656"/>
                <a:gd name="T102" fmla="*/ 545 w 656"/>
                <a:gd name="T103" fmla="*/ 644 h 656"/>
                <a:gd name="T104" fmla="*/ 562 w 656"/>
                <a:gd name="T105" fmla="*/ 648 h 656"/>
                <a:gd name="T106" fmla="*/ 577 w 656"/>
                <a:gd name="T107" fmla="*/ 650 h 656"/>
                <a:gd name="T108" fmla="*/ 595 w 656"/>
                <a:gd name="T109" fmla="*/ 652 h 656"/>
                <a:gd name="T110" fmla="*/ 611 w 656"/>
                <a:gd name="T111" fmla="*/ 654 h 656"/>
                <a:gd name="T112" fmla="*/ 629 w 656"/>
                <a:gd name="T113" fmla="*/ 655 h 656"/>
                <a:gd name="T114" fmla="*/ 645 w 656"/>
                <a:gd name="T115" fmla="*/ 656 h 656"/>
                <a:gd name="T116" fmla="*/ 656 w 656"/>
                <a:gd name="T117" fmla="*/ 656 h 656"/>
                <a:gd name="T118" fmla="*/ 656 w 656"/>
                <a:gd name="T119" fmla="*/ 103 h 656"/>
                <a:gd name="T120" fmla="*/ 551 w 656"/>
                <a:gd name="T121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6" h="656">
                  <a:moveTo>
                    <a:pt x="551" y="0"/>
                  </a:moveTo>
                  <a:lnTo>
                    <a:pt x="0" y="0"/>
                  </a:lnTo>
                  <a:cubicBezTo>
                    <a:pt x="0" y="4"/>
                    <a:pt x="1" y="8"/>
                    <a:pt x="1" y="11"/>
                  </a:cubicBezTo>
                  <a:cubicBezTo>
                    <a:pt x="1" y="17"/>
                    <a:pt x="1" y="22"/>
                    <a:pt x="1" y="27"/>
                  </a:cubicBezTo>
                  <a:cubicBezTo>
                    <a:pt x="2" y="33"/>
                    <a:pt x="2" y="39"/>
                    <a:pt x="3" y="45"/>
                  </a:cubicBezTo>
                  <a:cubicBezTo>
                    <a:pt x="3" y="50"/>
                    <a:pt x="4" y="55"/>
                    <a:pt x="4" y="61"/>
                  </a:cubicBezTo>
                  <a:cubicBezTo>
                    <a:pt x="5" y="67"/>
                    <a:pt x="6" y="73"/>
                    <a:pt x="7" y="79"/>
                  </a:cubicBezTo>
                  <a:cubicBezTo>
                    <a:pt x="7" y="84"/>
                    <a:pt x="8" y="89"/>
                    <a:pt x="9" y="94"/>
                  </a:cubicBezTo>
                  <a:cubicBezTo>
                    <a:pt x="10" y="100"/>
                    <a:pt x="11" y="105"/>
                    <a:pt x="12" y="111"/>
                  </a:cubicBezTo>
                  <a:cubicBezTo>
                    <a:pt x="13" y="116"/>
                    <a:pt x="14" y="121"/>
                    <a:pt x="15" y="126"/>
                  </a:cubicBezTo>
                  <a:cubicBezTo>
                    <a:pt x="16" y="132"/>
                    <a:pt x="17" y="138"/>
                    <a:pt x="19" y="144"/>
                  </a:cubicBezTo>
                  <a:cubicBezTo>
                    <a:pt x="20" y="148"/>
                    <a:pt x="21" y="153"/>
                    <a:pt x="22" y="158"/>
                  </a:cubicBezTo>
                  <a:cubicBezTo>
                    <a:pt x="24" y="164"/>
                    <a:pt x="26" y="170"/>
                    <a:pt x="27" y="176"/>
                  </a:cubicBezTo>
                  <a:cubicBezTo>
                    <a:pt x="29" y="180"/>
                    <a:pt x="30" y="185"/>
                    <a:pt x="31" y="189"/>
                  </a:cubicBezTo>
                  <a:cubicBezTo>
                    <a:pt x="33" y="195"/>
                    <a:pt x="35" y="201"/>
                    <a:pt x="37" y="207"/>
                  </a:cubicBezTo>
                  <a:cubicBezTo>
                    <a:pt x="39" y="211"/>
                    <a:pt x="40" y="215"/>
                    <a:pt x="42" y="220"/>
                  </a:cubicBezTo>
                  <a:cubicBezTo>
                    <a:pt x="44" y="226"/>
                    <a:pt x="47" y="232"/>
                    <a:pt x="49" y="237"/>
                  </a:cubicBezTo>
                  <a:cubicBezTo>
                    <a:pt x="51" y="241"/>
                    <a:pt x="52" y="246"/>
                    <a:pt x="54" y="250"/>
                  </a:cubicBezTo>
                  <a:cubicBezTo>
                    <a:pt x="56" y="256"/>
                    <a:pt x="59" y="261"/>
                    <a:pt x="62" y="267"/>
                  </a:cubicBezTo>
                  <a:cubicBezTo>
                    <a:pt x="64" y="271"/>
                    <a:pt x="65" y="275"/>
                    <a:pt x="67" y="279"/>
                  </a:cubicBezTo>
                  <a:cubicBezTo>
                    <a:pt x="70" y="285"/>
                    <a:pt x="73" y="291"/>
                    <a:pt x="76" y="297"/>
                  </a:cubicBezTo>
                  <a:cubicBezTo>
                    <a:pt x="78" y="300"/>
                    <a:pt x="80" y="304"/>
                    <a:pt x="82" y="307"/>
                  </a:cubicBezTo>
                  <a:cubicBezTo>
                    <a:pt x="85" y="313"/>
                    <a:pt x="89" y="319"/>
                    <a:pt x="92" y="325"/>
                  </a:cubicBezTo>
                  <a:cubicBezTo>
                    <a:pt x="94" y="329"/>
                    <a:pt x="96" y="332"/>
                    <a:pt x="98" y="335"/>
                  </a:cubicBezTo>
                  <a:cubicBezTo>
                    <a:pt x="102" y="341"/>
                    <a:pt x="106" y="347"/>
                    <a:pt x="110" y="353"/>
                  </a:cubicBezTo>
                  <a:cubicBezTo>
                    <a:pt x="112" y="356"/>
                    <a:pt x="113" y="359"/>
                    <a:pt x="115" y="362"/>
                  </a:cubicBezTo>
                  <a:cubicBezTo>
                    <a:pt x="120" y="368"/>
                    <a:pt x="124" y="375"/>
                    <a:pt x="129" y="381"/>
                  </a:cubicBezTo>
                  <a:cubicBezTo>
                    <a:pt x="130" y="383"/>
                    <a:pt x="132" y="385"/>
                    <a:pt x="134" y="388"/>
                  </a:cubicBezTo>
                  <a:cubicBezTo>
                    <a:pt x="139" y="395"/>
                    <a:pt x="145" y="402"/>
                    <a:pt x="150" y="409"/>
                  </a:cubicBezTo>
                  <a:cubicBezTo>
                    <a:pt x="151" y="410"/>
                    <a:pt x="152" y="411"/>
                    <a:pt x="153" y="413"/>
                  </a:cubicBezTo>
                  <a:cubicBezTo>
                    <a:pt x="180" y="445"/>
                    <a:pt x="211" y="476"/>
                    <a:pt x="244" y="503"/>
                  </a:cubicBezTo>
                  <a:cubicBezTo>
                    <a:pt x="245" y="504"/>
                    <a:pt x="246" y="505"/>
                    <a:pt x="248" y="506"/>
                  </a:cubicBezTo>
                  <a:cubicBezTo>
                    <a:pt x="255" y="512"/>
                    <a:pt x="261" y="517"/>
                    <a:pt x="269" y="523"/>
                  </a:cubicBezTo>
                  <a:cubicBezTo>
                    <a:pt x="271" y="524"/>
                    <a:pt x="273" y="526"/>
                    <a:pt x="275" y="527"/>
                  </a:cubicBezTo>
                  <a:cubicBezTo>
                    <a:pt x="282" y="532"/>
                    <a:pt x="288" y="537"/>
                    <a:pt x="294" y="541"/>
                  </a:cubicBezTo>
                  <a:cubicBezTo>
                    <a:pt x="297" y="543"/>
                    <a:pt x="300" y="545"/>
                    <a:pt x="303" y="547"/>
                  </a:cubicBezTo>
                  <a:cubicBezTo>
                    <a:pt x="309" y="551"/>
                    <a:pt x="315" y="555"/>
                    <a:pt x="321" y="558"/>
                  </a:cubicBezTo>
                  <a:cubicBezTo>
                    <a:pt x="324" y="560"/>
                    <a:pt x="328" y="562"/>
                    <a:pt x="331" y="564"/>
                  </a:cubicBezTo>
                  <a:cubicBezTo>
                    <a:pt x="337" y="567"/>
                    <a:pt x="343" y="571"/>
                    <a:pt x="349" y="574"/>
                  </a:cubicBezTo>
                  <a:cubicBezTo>
                    <a:pt x="352" y="576"/>
                    <a:pt x="356" y="578"/>
                    <a:pt x="359" y="580"/>
                  </a:cubicBezTo>
                  <a:cubicBezTo>
                    <a:pt x="365" y="583"/>
                    <a:pt x="371" y="586"/>
                    <a:pt x="377" y="589"/>
                  </a:cubicBezTo>
                  <a:cubicBezTo>
                    <a:pt x="381" y="591"/>
                    <a:pt x="385" y="593"/>
                    <a:pt x="389" y="594"/>
                  </a:cubicBezTo>
                  <a:cubicBezTo>
                    <a:pt x="395" y="597"/>
                    <a:pt x="401" y="600"/>
                    <a:pt x="406" y="602"/>
                  </a:cubicBezTo>
                  <a:cubicBezTo>
                    <a:pt x="411" y="604"/>
                    <a:pt x="415" y="606"/>
                    <a:pt x="419" y="607"/>
                  </a:cubicBezTo>
                  <a:cubicBezTo>
                    <a:pt x="425" y="610"/>
                    <a:pt x="430" y="612"/>
                    <a:pt x="436" y="614"/>
                  </a:cubicBezTo>
                  <a:cubicBezTo>
                    <a:pt x="441" y="616"/>
                    <a:pt x="445" y="617"/>
                    <a:pt x="449" y="619"/>
                  </a:cubicBezTo>
                  <a:cubicBezTo>
                    <a:pt x="455" y="621"/>
                    <a:pt x="461" y="623"/>
                    <a:pt x="467" y="625"/>
                  </a:cubicBezTo>
                  <a:cubicBezTo>
                    <a:pt x="471" y="626"/>
                    <a:pt x="476" y="628"/>
                    <a:pt x="481" y="629"/>
                  </a:cubicBezTo>
                  <a:cubicBezTo>
                    <a:pt x="486" y="631"/>
                    <a:pt x="492" y="632"/>
                    <a:pt x="498" y="634"/>
                  </a:cubicBezTo>
                  <a:cubicBezTo>
                    <a:pt x="503" y="635"/>
                    <a:pt x="508" y="636"/>
                    <a:pt x="512" y="637"/>
                  </a:cubicBezTo>
                  <a:cubicBezTo>
                    <a:pt x="518" y="639"/>
                    <a:pt x="524" y="640"/>
                    <a:pt x="530" y="642"/>
                  </a:cubicBezTo>
                  <a:cubicBezTo>
                    <a:pt x="535" y="643"/>
                    <a:pt x="540" y="644"/>
                    <a:pt x="545" y="644"/>
                  </a:cubicBezTo>
                  <a:cubicBezTo>
                    <a:pt x="551" y="646"/>
                    <a:pt x="556" y="647"/>
                    <a:pt x="562" y="648"/>
                  </a:cubicBezTo>
                  <a:cubicBezTo>
                    <a:pt x="567" y="648"/>
                    <a:pt x="572" y="649"/>
                    <a:pt x="577" y="650"/>
                  </a:cubicBezTo>
                  <a:cubicBezTo>
                    <a:pt x="583" y="651"/>
                    <a:pt x="589" y="651"/>
                    <a:pt x="595" y="652"/>
                  </a:cubicBezTo>
                  <a:cubicBezTo>
                    <a:pt x="601" y="653"/>
                    <a:pt x="606" y="653"/>
                    <a:pt x="611" y="654"/>
                  </a:cubicBezTo>
                  <a:cubicBezTo>
                    <a:pt x="617" y="654"/>
                    <a:pt x="623" y="655"/>
                    <a:pt x="629" y="655"/>
                  </a:cubicBezTo>
                  <a:cubicBezTo>
                    <a:pt x="634" y="655"/>
                    <a:pt x="639" y="655"/>
                    <a:pt x="645" y="656"/>
                  </a:cubicBezTo>
                  <a:cubicBezTo>
                    <a:pt x="648" y="656"/>
                    <a:pt x="652" y="656"/>
                    <a:pt x="656" y="656"/>
                  </a:cubicBezTo>
                  <a:lnTo>
                    <a:pt x="656" y="103"/>
                  </a:lnTo>
                  <a:cubicBezTo>
                    <a:pt x="601" y="97"/>
                    <a:pt x="557" y="54"/>
                    <a:pt x="5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" name="Freeform 9">
              <a:extLst>
                <a:ext uri="{FF2B5EF4-FFF2-40B4-BE49-F238E27FC236}">
                  <a16:creationId xmlns:a16="http://schemas.microsoft.com/office/drawing/2014/main" xmlns="" id="{7F42BC5E-3605-4641-8417-1A31EC85F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1379"/>
              <a:ext cx="198" cy="198"/>
            </a:xfrm>
            <a:custGeom>
              <a:avLst/>
              <a:gdLst>
                <a:gd name="T0" fmla="*/ 658 w 658"/>
                <a:gd name="T1" fmla="*/ 1 h 656"/>
                <a:gd name="T2" fmla="*/ 102 w 658"/>
                <a:gd name="T3" fmla="*/ 0 h 656"/>
                <a:gd name="T4" fmla="*/ 0 w 658"/>
                <a:gd name="T5" fmla="*/ 103 h 656"/>
                <a:gd name="T6" fmla="*/ 0 w 658"/>
                <a:gd name="T7" fmla="*/ 656 h 656"/>
                <a:gd name="T8" fmla="*/ 658 w 658"/>
                <a:gd name="T9" fmla="*/ 1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8" h="656">
                  <a:moveTo>
                    <a:pt x="658" y="1"/>
                  </a:moveTo>
                  <a:lnTo>
                    <a:pt x="102" y="0"/>
                  </a:lnTo>
                  <a:cubicBezTo>
                    <a:pt x="96" y="55"/>
                    <a:pt x="54" y="97"/>
                    <a:pt x="0" y="103"/>
                  </a:cubicBezTo>
                  <a:lnTo>
                    <a:pt x="0" y="656"/>
                  </a:lnTo>
                  <a:cubicBezTo>
                    <a:pt x="360" y="649"/>
                    <a:pt x="651" y="359"/>
                    <a:pt x="6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Freeform 10">
              <a:extLst>
                <a:ext uri="{FF2B5EF4-FFF2-40B4-BE49-F238E27FC236}">
                  <a16:creationId xmlns:a16="http://schemas.microsoft.com/office/drawing/2014/main" xmlns="" id="{52A04886-3290-4133-A701-3A2332776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172"/>
              <a:ext cx="198" cy="199"/>
            </a:xfrm>
            <a:custGeom>
              <a:avLst/>
              <a:gdLst>
                <a:gd name="T0" fmla="*/ 656 w 656"/>
                <a:gd name="T1" fmla="*/ 553 h 657"/>
                <a:gd name="T2" fmla="*/ 644 w 656"/>
                <a:gd name="T3" fmla="*/ 0 h 657"/>
                <a:gd name="T4" fmla="*/ 611 w 656"/>
                <a:gd name="T5" fmla="*/ 2 h 657"/>
                <a:gd name="T6" fmla="*/ 577 w 656"/>
                <a:gd name="T7" fmla="*/ 6 h 657"/>
                <a:gd name="T8" fmla="*/ 544 w 656"/>
                <a:gd name="T9" fmla="*/ 11 h 657"/>
                <a:gd name="T10" fmla="*/ 512 w 656"/>
                <a:gd name="T11" fmla="*/ 18 h 657"/>
                <a:gd name="T12" fmla="*/ 480 w 656"/>
                <a:gd name="T13" fmla="*/ 27 h 657"/>
                <a:gd name="T14" fmla="*/ 449 w 656"/>
                <a:gd name="T15" fmla="*/ 37 h 657"/>
                <a:gd name="T16" fmla="*/ 419 w 656"/>
                <a:gd name="T17" fmla="*/ 48 h 657"/>
                <a:gd name="T18" fmla="*/ 389 w 656"/>
                <a:gd name="T19" fmla="*/ 61 h 657"/>
                <a:gd name="T20" fmla="*/ 360 w 656"/>
                <a:gd name="T21" fmla="*/ 76 h 657"/>
                <a:gd name="T22" fmla="*/ 332 w 656"/>
                <a:gd name="T23" fmla="*/ 91 h 657"/>
                <a:gd name="T24" fmla="*/ 304 w 656"/>
                <a:gd name="T25" fmla="*/ 109 h 657"/>
                <a:gd name="T26" fmla="*/ 277 w 656"/>
                <a:gd name="T27" fmla="*/ 127 h 657"/>
                <a:gd name="T28" fmla="*/ 251 w 656"/>
                <a:gd name="T29" fmla="*/ 147 h 657"/>
                <a:gd name="T30" fmla="*/ 224 w 656"/>
                <a:gd name="T31" fmla="*/ 170 h 657"/>
                <a:gd name="T32" fmla="*/ 174 w 656"/>
                <a:gd name="T33" fmla="*/ 219 h 657"/>
                <a:gd name="T34" fmla="*/ 153 w 656"/>
                <a:gd name="T35" fmla="*/ 243 h 657"/>
                <a:gd name="T36" fmla="*/ 134 w 656"/>
                <a:gd name="T37" fmla="*/ 268 h 657"/>
                <a:gd name="T38" fmla="*/ 115 w 656"/>
                <a:gd name="T39" fmla="*/ 294 h 657"/>
                <a:gd name="T40" fmla="*/ 98 w 656"/>
                <a:gd name="T41" fmla="*/ 321 h 657"/>
                <a:gd name="T42" fmla="*/ 82 w 656"/>
                <a:gd name="T43" fmla="*/ 349 h 657"/>
                <a:gd name="T44" fmla="*/ 67 w 656"/>
                <a:gd name="T45" fmla="*/ 377 h 657"/>
                <a:gd name="T46" fmla="*/ 54 w 656"/>
                <a:gd name="T47" fmla="*/ 407 h 657"/>
                <a:gd name="T48" fmla="*/ 42 w 656"/>
                <a:gd name="T49" fmla="*/ 437 h 657"/>
                <a:gd name="T50" fmla="*/ 31 w 656"/>
                <a:gd name="T51" fmla="*/ 467 h 657"/>
                <a:gd name="T52" fmla="*/ 22 w 656"/>
                <a:gd name="T53" fmla="*/ 499 h 657"/>
                <a:gd name="T54" fmla="*/ 15 w 656"/>
                <a:gd name="T55" fmla="*/ 531 h 657"/>
                <a:gd name="T56" fmla="*/ 9 w 656"/>
                <a:gd name="T57" fmla="*/ 563 h 657"/>
                <a:gd name="T58" fmla="*/ 4 w 656"/>
                <a:gd name="T59" fmla="*/ 597 h 657"/>
                <a:gd name="T60" fmla="*/ 1 w 656"/>
                <a:gd name="T61" fmla="*/ 630 h 657"/>
                <a:gd name="T62" fmla="*/ 0 w 656"/>
                <a:gd name="T63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6" h="657">
                  <a:moveTo>
                    <a:pt x="551" y="657"/>
                  </a:moveTo>
                  <a:cubicBezTo>
                    <a:pt x="557" y="602"/>
                    <a:pt x="601" y="559"/>
                    <a:pt x="656" y="553"/>
                  </a:cubicBezTo>
                  <a:lnTo>
                    <a:pt x="656" y="0"/>
                  </a:lnTo>
                  <a:cubicBezTo>
                    <a:pt x="652" y="0"/>
                    <a:pt x="648" y="0"/>
                    <a:pt x="644" y="0"/>
                  </a:cubicBezTo>
                  <a:cubicBezTo>
                    <a:pt x="639" y="0"/>
                    <a:pt x="634" y="0"/>
                    <a:pt x="629" y="1"/>
                  </a:cubicBezTo>
                  <a:cubicBezTo>
                    <a:pt x="623" y="1"/>
                    <a:pt x="617" y="2"/>
                    <a:pt x="611" y="2"/>
                  </a:cubicBezTo>
                  <a:cubicBezTo>
                    <a:pt x="606" y="3"/>
                    <a:pt x="601" y="3"/>
                    <a:pt x="595" y="4"/>
                  </a:cubicBezTo>
                  <a:cubicBezTo>
                    <a:pt x="589" y="4"/>
                    <a:pt x="583" y="5"/>
                    <a:pt x="577" y="6"/>
                  </a:cubicBezTo>
                  <a:cubicBezTo>
                    <a:pt x="572" y="7"/>
                    <a:pt x="567" y="7"/>
                    <a:pt x="563" y="8"/>
                  </a:cubicBezTo>
                  <a:cubicBezTo>
                    <a:pt x="556" y="9"/>
                    <a:pt x="550" y="10"/>
                    <a:pt x="544" y="11"/>
                  </a:cubicBezTo>
                  <a:cubicBezTo>
                    <a:pt x="540" y="12"/>
                    <a:pt x="535" y="13"/>
                    <a:pt x="530" y="14"/>
                  </a:cubicBezTo>
                  <a:cubicBezTo>
                    <a:pt x="524" y="15"/>
                    <a:pt x="518" y="17"/>
                    <a:pt x="512" y="18"/>
                  </a:cubicBezTo>
                  <a:cubicBezTo>
                    <a:pt x="507" y="19"/>
                    <a:pt x="503" y="20"/>
                    <a:pt x="498" y="22"/>
                  </a:cubicBezTo>
                  <a:cubicBezTo>
                    <a:pt x="492" y="23"/>
                    <a:pt x="486" y="25"/>
                    <a:pt x="480" y="27"/>
                  </a:cubicBezTo>
                  <a:cubicBezTo>
                    <a:pt x="476" y="28"/>
                    <a:pt x="471" y="29"/>
                    <a:pt x="467" y="31"/>
                  </a:cubicBezTo>
                  <a:cubicBezTo>
                    <a:pt x="461" y="33"/>
                    <a:pt x="455" y="35"/>
                    <a:pt x="449" y="37"/>
                  </a:cubicBezTo>
                  <a:cubicBezTo>
                    <a:pt x="445" y="38"/>
                    <a:pt x="441" y="40"/>
                    <a:pt x="436" y="41"/>
                  </a:cubicBezTo>
                  <a:cubicBezTo>
                    <a:pt x="430" y="44"/>
                    <a:pt x="425" y="46"/>
                    <a:pt x="419" y="48"/>
                  </a:cubicBezTo>
                  <a:cubicBezTo>
                    <a:pt x="415" y="50"/>
                    <a:pt x="411" y="52"/>
                    <a:pt x="406" y="53"/>
                  </a:cubicBezTo>
                  <a:cubicBezTo>
                    <a:pt x="401" y="56"/>
                    <a:pt x="395" y="59"/>
                    <a:pt x="389" y="61"/>
                  </a:cubicBezTo>
                  <a:cubicBezTo>
                    <a:pt x="385" y="63"/>
                    <a:pt x="381" y="65"/>
                    <a:pt x="377" y="67"/>
                  </a:cubicBezTo>
                  <a:cubicBezTo>
                    <a:pt x="371" y="70"/>
                    <a:pt x="366" y="73"/>
                    <a:pt x="360" y="76"/>
                  </a:cubicBezTo>
                  <a:cubicBezTo>
                    <a:pt x="356" y="78"/>
                    <a:pt x="352" y="80"/>
                    <a:pt x="349" y="82"/>
                  </a:cubicBezTo>
                  <a:cubicBezTo>
                    <a:pt x="343" y="85"/>
                    <a:pt x="337" y="88"/>
                    <a:pt x="332" y="91"/>
                  </a:cubicBezTo>
                  <a:cubicBezTo>
                    <a:pt x="328" y="93"/>
                    <a:pt x="325" y="95"/>
                    <a:pt x="321" y="98"/>
                  </a:cubicBezTo>
                  <a:cubicBezTo>
                    <a:pt x="315" y="101"/>
                    <a:pt x="310" y="105"/>
                    <a:pt x="304" y="109"/>
                  </a:cubicBezTo>
                  <a:cubicBezTo>
                    <a:pt x="301" y="111"/>
                    <a:pt x="297" y="113"/>
                    <a:pt x="294" y="115"/>
                  </a:cubicBezTo>
                  <a:cubicBezTo>
                    <a:pt x="288" y="119"/>
                    <a:pt x="283" y="123"/>
                    <a:pt x="277" y="127"/>
                  </a:cubicBezTo>
                  <a:cubicBezTo>
                    <a:pt x="274" y="129"/>
                    <a:pt x="271" y="131"/>
                    <a:pt x="268" y="133"/>
                  </a:cubicBezTo>
                  <a:cubicBezTo>
                    <a:pt x="262" y="138"/>
                    <a:pt x="257" y="143"/>
                    <a:pt x="251" y="147"/>
                  </a:cubicBezTo>
                  <a:cubicBezTo>
                    <a:pt x="248" y="149"/>
                    <a:pt x="246" y="151"/>
                    <a:pt x="243" y="153"/>
                  </a:cubicBezTo>
                  <a:cubicBezTo>
                    <a:pt x="237" y="159"/>
                    <a:pt x="230" y="165"/>
                    <a:pt x="224" y="170"/>
                  </a:cubicBezTo>
                  <a:cubicBezTo>
                    <a:pt x="222" y="172"/>
                    <a:pt x="221" y="173"/>
                    <a:pt x="219" y="174"/>
                  </a:cubicBezTo>
                  <a:cubicBezTo>
                    <a:pt x="204" y="188"/>
                    <a:pt x="189" y="204"/>
                    <a:pt x="174" y="219"/>
                  </a:cubicBezTo>
                  <a:cubicBezTo>
                    <a:pt x="173" y="221"/>
                    <a:pt x="171" y="223"/>
                    <a:pt x="169" y="225"/>
                  </a:cubicBezTo>
                  <a:cubicBezTo>
                    <a:pt x="164" y="231"/>
                    <a:pt x="159" y="237"/>
                    <a:pt x="153" y="243"/>
                  </a:cubicBezTo>
                  <a:cubicBezTo>
                    <a:pt x="151" y="246"/>
                    <a:pt x="149" y="249"/>
                    <a:pt x="147" y="252"/>
                  </a:cubicBezTo>
                  <a:cubicBezTo>
                    <a:pt x="142" y="258"/>
                    <a:pt x="138" y="263"/>
                    <a:pt x="134" y="268"/>
                  </a:cubicBezTo>
                  <a:cubicBezTo>
                    <a:pt x="131" y="272"/>
                    <a:pt x="129" y="275"/>
                    <a:pt x="126" y="279"/>
                  </a:cubicBezTo>
                  <a:cubicBezTo>
                    <a:pt x="123" y="284"/>
                    <a:pt x="119" y="289"/>
                    <a:pt x="115" y="294"/>
                  </a:cubicBezTo>
                  <a:cubicBezTo>
                    <a:pt x="113" y="298"/>
                    <a:pt x="110" y="302"/>
                    <a:pt x="108" y="306"/>
                  </a:cubicBezTo>
                  <a:cubicBezTo>
                    <a:pt x="105" y="311"/>
                    <a:pt x="101" y="316"/>
                    <a:pt x="98" y="321"/>
                  </a:cubicBezTo>
                  <a:cubicBezTo>
                    <a:pt x="96" y="325"/>
                    <a:pt x="93" y="329"/>
                    <a:pt x="91" y="334"/>
                  </a:cubicBezTo>
                  <a:cubicBezTo>
                    <a:pt x="88" y="339"/>
                    <a:pt x="85" y="344"/>
                    <a:pt x="82" y="349"/>
                  </a:cubicBezTo>
                  <a:cubicBezTo>
                    <a:pt x="80" y="353"/>
                    <a:pt x="78" y="358"/>
                    <a:pt x="75" y="362"/>
                  </a:cubicBezTo>
                  <a:cubicBezTo>
                    <a:pt x="73" y="367"/>
                    <a:pt x="70" y="372"/>
                    <a:pt x="67" y="377"/>
                  </a:cubicBezTo>
                  <a:cubicBezTo>
                    <a:pt x="65" y="382"/>
                    <a:pt x="63" y="386"/>
                    <a:pt x="61" y="391"/>
                  </a:cubicBezTo>
                  <a:cubicBezTo>
                    <a:pt x="59" y="396"/>
                    <a:pt x="56" y="401"/>
                    <a:pt x="54" y="407"/>
                  </a:cubicBezTo>
                  <a:cubicBezTo>
                    <a:pt x="52" y="411"/>
                    <a:pt x="50" y="416"/>
                    <a:pt x="48" y="421"/>
                  </a:cubicBezTo>
                  <a:cubicBezTo>
                    <a:pt x="46" y="426"/>
                    <a:pt x="44" y="431"/>
                    <a:pt x="42" y="437"/>
                  </a:cubicBezTo>
                  <a:cubicBezTo>
                    <a:pt x="40" y="442"/>
                    <a:pt x="39" y="446"/>
                    <a:pt x="37" y="451"/>
                  </a:cubicBezTo>
                  <a:cubicBezTo>
                    <a:pt x="35" y="457"/>
                    <a:pt x="33" y="462"/>
                    <a:pt x="31" y="467"/>
                  </a:cubicBezTo>
                  <a:cubicBezTo>
                    <a:pt x="30" y="472"/>
                    <a:pt x="29" y="477"/>
                    <a:pt x="27" y="482"/>
                  </a:cubicBezTo>
                  <a:cubicBezTo>
                    <a:pt x="25" y="488"/>
                    <a:pt x="24" y="493"/>
                    <a:pt x="22" y="499"/>
                  </a:cubicBezTo>
                  <a:cubicBezTo>
                    <a:pt x="21" y="504"/>
                    <a:pt x="20" y="509"/>
                    <a:pt x="19" y="514"/>
                  </a:cubicBezTo>
                  <a:cubicBezTo>
                    <a:pt x="17" y="520"/>
                    <a:pt x="16" y="525"/>
                    <a:pt x="15" y="531"/>
                  </a:cubicBezTo>
                  <a:cubicBezTo>
                    <a:pt x="14" y="536"/>
                    <a:pt x="13" y="541"/>
                    <a:pt x="12" y="546"/>
                  </a:cubicBezTo>
                  <a:cubicBezTo>
                    <a:pt x="11" y="552"/>
                    <a:pt x="10" y="558"/>
                    <a:pt x="9" y="563"/>
                  </a:cubicBezTo>
                  <a:cubicBezTo>
                    <a:pt x="8" y="569"/>
                    <a:pt x="7" y="574"/>
                    <a:pt x="6" y="579"/>
                  </a:cubicBezTo>
                  <a:cubicBezTo>
                    <a:pt x="6" y="585"/>
                    <a:pt x="5" y="591"/>
                    <a:pt x="4" y="597"/>
                  </a:cubicBezTo>
                  <a:cubicBezTo>
                    <a:pt x="4" y="602"/>
                    <a:pt x="3" y="607"/>
                    <a:pt x="3" y="612"/>
                  </a:cubicBezTo>
                  <a:cubicBezTo>
                    <a:pt x="2" y="618"/>
                    <a:pt x="2" y="624"/>
                    <a:pt x="1" y="630"/>
                  </a:cubicBezTo>
                  <a:cubicBezTo>
                    <a:pt x="1" y="635"/>
                    <a:pt x="1" y="641"/>
                    <a:pt x="1" y="646"/>
                  </a:cubicBezTo>
                  <a:cubicBezTo>
                    <a:pt x="1" y="650"/>
                    <a:pt x="0" y="653"/>
                    <a:pt x="0" y="657"/>
                  </a:cubicBezTo>
                  <a:lnTo>
                    <a:pt x="551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xmlns="" id="{266E3B74-8F61-4EDC-9C7E-243B5CE18B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9" y="1236"/>
              <a:ext cx="250" cy="241"/>
            </a:xfrm>
            <a:custGeom>
              <a:avLst/>
              <a:gdLst>
                <a:gd name="T0" fmla="*/ 610 w 827"/>
                <a:gd name="T1" fmla="*/ 401 h 798"/>
                <a:gd name="T2" fmla="*/ 610 w 827"/>
                <a:gd name="T3" fmla="*/ 399 h 798"/>
                <a:gd name="T4" fmla="*/ 413 w 827"/>
                <a:gd name="T5" fmla="*/ 191 h 798"/>
                <a:gd name="T6" fmla="*/ 219 w 827"/>
                <a:gd name="T7" fmla="*/ 397 h 798"/>
                <a:gd name="T8" fmla="*/ 219 w 827"/>
                <a:gd name="T9" fmla="*/ 399 h 798"/>
                <a:gd name="T10" fmla="*/ 415 w 827"/>
                <a:gd name="T11" fmla="*/ 606 h 798"/>
                <a:gd name="T12" fmla="*/ 610 w 827"/>
                <a:gd name="T13" fmla="*/ 401 h 798"/>
                <a:gd name="T14" fmla="*/ 0 w 827"/>
                <a:gd name="T15" fmla="*/ 401 h 798"/>
                <a:gd name="T16" fmla="*/ 0 w 827"/>
                <a:gd name="T17" fmla="*/ 399 h 798"/>
                <a:gd name="T18" fmla="*/ 415 w 827"/>
                <a:gd name="T19" fmla="*/ 0 h 798"/>
                <a:gd name="T20" fmla="*/ 827 w 827"/>
                <a:gd name="T21" fmla="*/ 397 h 798"/>
                <a:gd name="T22" fmla="*/ 827 w 827"/>
                <a:gd name="T23" fmla="*/ 399 h 798"/>
                <a:gd name="T24" fmla="*/ 413 w 827"/>
                <a:gd name="T25" fmla="*/ 798 h 798"/>
                <a:gd name="T26" fmla="*/ 0 w 827"/>
                <a:gd name="T27" fmla="*/ 40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7" h="798">
                  <a:moveTo>
                    <a:pt x="610" y="401"/>
                  </a:moveTo>
                  <a:lnTo>
                    <a:pt x="610" y="399"/>
                  </a:lnTo>
                  <a:cubicBezTo>
                    <a:pt x="610" y="288"/>
                    <a:pt x="530" y="191"/>
                    <a:pt x="413" y="191"/>
                  </a:cubicBezTo>
                  <a:cubicBezTo>
                    <a:pt x="297" y="191"/>
                    <a:pt x="219" y="286"/>
                    <a:pt x="219" y="397"/>
                  </a:cubicBezTo>
                  <a:lnTo>
                    <a:pt x="219" y="399"/>
                  </a:lnTo>
                  <a:cubicBezTo>
                    <a:pt x="219" y="510"/>
                    <a:pt x="299" y="606"/>
                    <a:pt x="415" y="606"/>
                  </a:cubicBezTo>
                  <a:cubicBezTo>
                    <a:pt x="532" y="606"/>
                    <a:pt x="610" y="512"/>
                    <a:pt x="610" y="401"/>
                  </a:cubicBezTo>
                  <a:close/>
                  <a:moveTo>
                    <a:pt x="0" y="401"/>
                  </a:moveTo>
                  <a:lnTo>
                    <a:pt x="0" y="399"/>
                  </a:lnTo>
                  <a:cubicBezTo>
                    <a:pt x="0" y="178"/>
                    <a:pt x="178" y="0"/>
                    <a:pt x="415" y="0"/>
                  </a:cubicBezTo>
                  <a:cubicBezTo>
                    <a:pt x="652" y="0"/>
                    <a:pt x="827" y="176"/>
                    <a:pt x="827" y="397"/>
                  </a:cubicBezTo>
                  <a:lnTo>
                    <a:pt x="827" y="399"/>
                  </a:lnTo>
                  <a:cubicBezTo>
                    <a:pt x="827" y="619"/>
                    <a:pt x="650" y="798"/>
                    <a:pt x="413" y="798"/>
                  </a:cubicBezTo>
                  <a:cubicBezTo>
                    <a:pt x="176" y="798"/>
                    <a:pt x="0" y="621"/>
                    <a:pt x="0" y="4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xmlns="" id="{02430D8F-64DD-49C1-AFCB-41FD1E5D5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1237"/>
              <a:ext cx="202" cy="240"/>
            </a:xfrm>
            <a:custGeom>
              <a:avLst/>
              <a:gdLst>
                <a:gd name="T0" fmla="*/ 0 w 670"/>
                <a:gd name="T1" fmla="*/ 667 h 794"/>
                <a:gd name="T2" fmla="*/ 118 w 670"/>
                <a:gd name="T3" fmla="*/ 525 h 794"/>
                <a:gd name="T4" fmla="*/ 367 w 670"/>
                <a:gd name="T5" fmla="*/ 617 h 794"/>
                <a:gd name="T6" fmla="*/ 455 w 670"/>
                <a:gd name="T7" fmla="*/ 565 h 794"/>
                <a:gd name="T8" fmla="*/ 455 w 670"/>
                <a:gd name="T9" fmla="*/ 562 h 794"/>
                <a:gd name="T10" fmla="*/ 326 w 670"/>
                <a:gd name="T11" fmla="*/ 489 h 794"/>
                <a:gd name="T12" fmla="*/ 36 w 670"/>
                <a:gd name="T13" fmla="*/ 248 h 794"/>
                <a:gd name="T14" fmla="*/ 36 w 670"/>
                <a:gd name="T15" fmla="*/ 245 h 794"/>
                <a:gd name="T16" fmla="*/ 333 w 670"/>
                <a:gd name="T17" fmla="*/ 0 h 794"/>
                <a:gd name="T18" fmla="*/ 649 w 670"/>
                <a:gd name="T19" fmla="*/ 102 h 794"/>
                <a:gd name="T20" fmla="*/ 543 w 670"/>
                <a:gd name="T21" fmla="*/ 252 h 794"/>
                <a:gd name="T22" fmla="*/ 328 w 670"/>
                <a:gd name="T23" fmla="*/ 176 h 794"/>
                <a:gd name="T24" fmla="*/ 251 w 670"/>
                <a:gd name="T25" fmla="*/ 226 h 794"/>
                <a:gd name="T26" fmla="*/ 251 w 670"/>
                <a:gd name="T27" fmla="*/ 228 h 794"/>
                <a:gd name="T28" fmla="*/ 384 w 670"/>
                <a:gd name="T29" fmla="*/ 302 h 794"/>
                <a:gd name="T30" fmla="*/ 670 w 670"/>
                <a:gd name="T31" fmla="*/ 542 h 794"/>
                <a:gd name="T32" fmla="*/ 670 w 670"/>
                <a:gd name="T33" fmla="*/ 544 h 794"/>
                <a:gd name="T34" fmla="*/ 360 w 670"/>
                <a:gd name="T35" fmla="*/ 794 h 794"/>
                <a:gd name="T36" fmla="*/ 0 w 670"/>
                <a:gd name="T37" fmla="*/ 66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0" h="794">
                  <a:moveTo>
                    <a:pt x="0" y="667"/>
                  </a:moveTo>
                  <a:lnTo>
                    <a:pt x="118" y="525"/>
                  </a:lnTo>
                  <a:cubicBezTo>
                    <a:pt x="194" y="585"/>
                    <a:pt x="279" y="617"/>
                    <a:pt x="367" y="617"/>
                  </a:cubicBezTo>
                  <a:cubicBezTo>
                    <a:pt x="424" y="617"/>
                    <a:pt x="455" y="597"/>
                    <a:pt x="455" y="565"/>
                  </a:cubicBezTo>
                  <a:lnTo>
                    <a:pt x="455" y="562"/>
                  </a:lnTo>
                  <a:cubicBezTo>
                    <a:pt x="455" y="531"/>
                    <a:pt x="430" y="513"/>
                    <a:pt x="326" y="489"/>
                  </a:cubicBezTo>
                  <a:cubicBezTo>
                    <a:pt x="162" y="452"/>
                    <a:pt x="36" y="406"/>
                    <a:pt x="36" y="248"/>
                  </a:cubicBezTo>
                  <a:lnTo>
                    <a:pt x="36" y="245"/>
                  </a:lnTo>
                  <a:cubicBezTo>
                    <a:pt x="36" y="103"/>
                    <a:pt x="149" y="0"/>
                    <a:pt x="333" y="0"/>
                  </a:cubicBezTo>
                  <a:cubicBezTo>
                    <a:pt x="464" y="0"/>
                    <a:pt x="566" y="35"/>
                    <a:pt x="649" y="102"/>
                  </a:cubicBezTo>
                  <a:lnTo>
                    <a:pt x="543" y="252"/>
                  </a:lnTo>
                  <a:cubicBezTo>
                    <a:pt x="473" y="203"/>
                    <a:pt x="396" y="176"/>
                    <a:pt x="328" y="176"/>
                  </a:cubicBezTo>
                  <a:cubicBezTo>
                    <a:pt x="276" y="176"/>
                    <a:pt x="251" y="198"/>
                    <a:pt x="251" y="226"/>
                  </a:cubicBezTo>
                  <a:lnTo>
                    <a:pt x="251" y="228"/>
                  </a:lnTo>
                  <a:cubicBezTo>
                    <a:pt x="251" y="263"/>
                    <a:pt x="277" y="278"/>
                    <a:pt x="384" y="302"/>
                  </a:cubicBezTo>
                  <a:cubicBezTo>
                    <a:pt x="560" y="341"/>
                    <a:pt x="670" y="398"/>
                    <a:pt x="670" y="542"/>
                  </a:cubicBezTo>
                  <a:lnTo>
                    <a:pt x="670" y="544"/>
                  </a:lnTo>
                  <a:cubicBezTo>
                    <a:pt x="670" y="700"/>
                    <a:pt x="546" y="794"/>
                    <a:pt x="360" y="794"/>
                  </a:cubicBezTo>
                  <a:cubicBezTo>
                    <a:pt x="224" y="794"/>
                    <a:pt x="94" y="751"/>
                    <a:pt x="0" y="6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xmlns="" id="{78654071-97EE-4023-B258-EF372E888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" y="1240"/>
              <a:ext cx="360" cy="234"/>
            </a:xfrm>
            <a:custGeom>
              <a:avLst/>
              <a:gdLst>
                <a:gd name="T0" fmla="*/ 0 w 360"/>
                <a:gd name="T1" fmla="*/ 1 h 234"/>
                <a:gd name="T2" fmla="*/ 68 w 360"/>
                <a:gd name="T3" fmla="*/ 1 h 234"/>
                <a:gd name="T4" fmla="*/ 108 w 360"/>
                <a:gd name="T5" fmla="*/ 135 h 234"/>
                <a:gd name="T6" fmla="*/ 153 w 360"/>
                <a:gd name="T7" fmla="*/ 0 h 234"/>
                <a:gd name="T8" fmla="*/ 208 w 360"/>
                <a:gd name="T9" fmla="*/ 0 h 234"/>
                <a:gd name="T10" fmla="*/ 253 w 360"/>
                <a:gd name="T11" fmla="*/ 135 h 234"/>
                <a:gd name="T12" fmla="*/ 294 w 360"/>
                <a:gd name="T13" fmla="*/ 1 h 234"/>
                <a:gd name="T14" fmla="*/ 360 w 360"/>
                <a:gd name="T15" fmla="*/ 1 h 234"/>
                <a:gd name="T16" fmla="*/ 282 w 360"/>
                <a:gd name="T17" fmla="*/ 234 h 234"/>
                <a:gd name="T18" fmla="*/ 226 w 360"/>
                <a:gd name="T19" fmla="*/ 234 h 234"/>
                <a:gd name="T20" fmla="*/ 180 w 360"/>
                <a:gd name="T21" fmla="*/ 101 h 234"/>
                <a:gd name="T22" fmla="*/ 134 w 360"/>
                <a:gd name="T23" fmla="*/ 234 h 234"/>
                <a:gd name="T24" fmla="*/ 78 w 360"/>
                <a:gd name="T25" fmla="*/ 234 h 234"/>
                <a:gd name="T26" fmla="*/ 0 w 360"/>
                <a:gd name="T27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" h="234">
                  <a:moveTo>
                    <a:pt x="0" y="1"/>
                  </a:moveTo>
                  <a:lnTo>
                    <a:pt x="68" y="1"/>
                  </a:lnTo>
                  <a:lnTo>
                    <a:pt x="108" y="135"/>
                  </a:lnTo>
                  <a:lnTo>
                    <a:pt x="153" y="0"/>
                  </a:lnTo>
                  <a:lnTo>
                    <a:pt x="208" y="0"/>
                  </a:lnTo>
                  <a:lnTo>
                    <a:pt x="253" y="135"/>
                  </a:lnTo>
                  <a:lnTo>
                    <a:pt x="294" y="1"/>
                  </a:lnTo>
                  <a:lnTo>
                    <a:pt x="360" y="1"/>
                  </a:lnTo>
                  <a:lnTo>
                    <a:pt x="282" y="234"/>
                  </a:lnTo>
                  <a:lnTo>
                    <a:pt x="226" y="234"/>
                  </a:lnTo>
                  <a:lnTo>
                    <a:pt x="180" y="101"/>
                  </a:lnTo>
                  <a:lnTo>
                    <a:pt x="134" y="234"/>
                  </a:lnTo>
                  <a:lnTo>
                    <a:pt x="78" y="2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xmlns="" id="{CCEF0AD6-AFC1-4A35-B5B8-71FF794777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7" y="1239"/>
              <a:ext cx="259" cy="234"/>
            </a:xfrm>
            <a:custGeom>
              <a:avLst/>
              <a:gdLst>
                <a:gd name="T0" fmla="*/ 513 w 859"/>
                <a:gd name="T1" fmla="*/ 471 h 774"/>
                <a:gd name="T2" fmla="*/ 428 w 859"/>
                <a:gd name="T3" fmla="*/ 253 h 774"/>
                <a:gd name="T4" fmla="*/ 341 w 859"/>
                <a:gd name="T5" fmla="*/ 471 h 774"/>
                <a:gd name="T6" fmla="*/ 513 w 859"/>
                <a:gd name="T7" fmla="*/ 471 h 774"/>
                <a:gd name="T8" fmla="*/ 327 w 859"/>
                <a:gd name="T9" fmla="*/ 0 h 774"/>
                <a:gd name="T10" fmla="*/ 532 w 859"/>
                <a:gd name="T11" fmla="*/ 0 h 774"/>
                <a:gd name="T12" fmla="*/ 859 w 859"/>
                <a:gd name="T13" fmla="*/ 774 h 774"/>
                <a:gd name="T14" fmla="*/ 631 w 859"/>
                <a:gd name="T15" fmla="*/ 774 h 774"/>
                <a:gd name="T16" fmla="*/ 575 w 859"/>
                <a:gd name="T17" fmla="*/ 636 h 774"/>
                <a:gd name="T18" fmla="*/ 279 w 859"/>
                <a:gd name="T19" fmla="*/ 636 h 774"/>
                <a:gd name="T20" fmla="*/ 224 w 859"/>
                <a:gd name="T21" fmla="*/ 774 h 774"/>
                <a:gd name="T22" fmla="*/ 0 w 859"/>
                <a:gd name="T23" fmla="*/ 774 h 774"/>
                <a:gd name="T24" fmla="*/ 327 w 859"/>
                <a:gd name="T25" fmla="*/ 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9" h="774">
                  <a:moveTo>
                    <a:pt x="513" y="471"/>
                  </a:moveTo>
                  <a:lnTo>
                    <a:pt x="428" y="253"/>
                  </a:lnTo>
                  <a:lnTo>
                    <a:pt x="341" y="471"/>
                  </a:lnTo>
                  <a:lnTo>
                    <a:pt x="513" y="471"/>
                  </a:lnTo>
                  <a:close/>
                  <a:moveTo>
                    <a:pt x="327" y="0"/>
                  </a:moveTo>
                  <a:lnTo>
                    <a:pt x="532" y="0"/>
                  </a:lnTo>
                  <a:lnTo>
                    <a:pt x="859" y="774"/>
                  </a:lnTo>
                  <a:lnTo>
                    <a:pt x="631" y="774"/>
                  </a:lnTo>
                  <a:lnTo>
                    <a:pt x="575" y="636"/>
                  </a:lnTo>
                  <a:lnTo>
                    <a:pt x="279" y="636"/>
                  </a:lnTo>
                  <a:lnTo>
                    <a:pt x="224" y="774"/>
                  </a:lnTo>
                  <a:lnTo>
                    <a:pt x="0" y="77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xmlns="" id="{C8869E37-8A7B-4A21-81C0-82790D819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0" y="1241"/>
              <a:ext cx="176" cy="232"/>
            </a:xfrm>
            <a:custGeom>
              <a:avLst/>
              <a:gdLst>
                <a:gd name="T0" fmla="*/ 0 w 176"/>
                <a:gd name="T1" fmla="*/ 0 h 232"/>
                <a:gd name="T2" fmla="*/ 64 w 176"/>
                <a:gd name="T3" fmla="*/ 0 h 232"/>
                <a:gd name="T4" fmla="*/ 64 w 176"/>
                <a:gd name="T5" fmla="*/ 175 h 232"/>
                <a:gd name="T6" fmla="*/ 176 w 176"/>
                <a:gd name="T7" fmla="*/ 175 h 232"/>
                <a:gd name="T8" fmla="*/ 176 w 176"/>
                <a:gd name="T9" fmla="*/ 232 h 232"/>
                <a:gd name="T10" fmla="*/ 0 w 176"/>
                <a:gd name="T11" fmla="*/ 232 h 232"/>
                <a:gd name="T12" fmla="*/ 0 w 176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232">
                  <a:moveTo>
                    <a:pt x="0" y="0"/>
                  </a:moveTo>
                  <a:lnTo>
                    <a:pt x="64" y="0"/>
                  </a:lnTo>
                  <a:lnTo>
                    <a:pt x="64" y="175"/>
                  </a:lnTo>
                  <a:lnTo>
                    <a:pt x="176" y="175"/>
                  </a:lnTo>
                  <a:lnTo>
                    <a:pt x="176" y="232"/>
                  </a:lnTo>
                  <a:lnTo>
                    <a:pt x="0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xmlns="" id="{DA709253-E852-43AB-B22E-0EF5B10BFB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6" y="1241"/>
              <a:ext cx="220" cy="232"/>
            </a:xfrm>
            <a:custGeom>
              <a:avLst/>
              <a:gdLst>
                <a:gd name="T0" fmla="*/ 299 w 729"/>
                <a:gd name="T1" fmla="*/ 579 h 768"/>
                <a:gd name="T2" fmla="*/ 511 w 729"/>
                <a:gd name="T3" fmla="*/ 385 h 768"/>
                <a:gd name="T4" fmla="*/ 511 w 729"/>
                <a:gd name="T5" fmla="*/ 383 h 768"/>
                <a:gd name="T6" fmla="*/ 299 w 729"/>
                <a:gd name="T7" fmla="*/ 189 h 768"/>
                <a:gd name="T8" fmla="*/ 213 w 729"/>
                <a:gd name="T9" fmla="*/ 189 h 768"/>
                <a:gd name="T10" fmla="*/ 213 w 729"/>
                <a:gd name="T11" fmla="*/ 579 h 768"/>
                <a:gd name="T12" fmla="*/ 299 w 729"/>
                <a:gd name="T13" fmla="*/ 579 h 768"/>
                <a:gd name="T14" fmla="*/ 0 w 729"/>
                <a:gd name="T15" fmla="*/ 0 h 768"/>
                <a:gd name="T16" fmla="*/ 296 w 729"/>
                <a:gd name="T17" fmla="*/ 0 h 768"/>
                <a:gd name="T18" fmla="*/ 729 w 729"/>
                <a:gd name="T19" fmla="*/ 379 h 768"/>
                <a:gd name="T20" fmla="*/ 729 w 729"/>
                <a:gd name="T21" fmla="*/ 382 h 768"/>
                <a:gd name="T22" fmla="*/ 292 w 729"/>
                <a:gd name="T23" fmla="*/ 768 h 768"/>
                <a:gd name="T24" fmla="*/ 0 w 729"/>
                <a:gd name="T25" fmla="*/ 768 h 768"/>
                <a:gd name="T26" fmla="*/ 0 w 729"/>
                <a:gd name="T27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9" h="768">
                  <a:moveTo>
                    <a:pt x="299" y="579"/>
                  </a:moveTo>
                  <a:cubicBezTo>
                    <a:pt x="427" y="579"/>
                    <a:pt x="511" y="509"/>
                    <a:pt x="511" y="385"/>
                  </a:cubicBezTo>
                  <a:lnTo>
                    <a:pt x="511" y="383"/>
                  </a:lnTo>
                  <a:cubicBezTo>
                    <a:pt x="511" y="260"/>
                    <a:pt x="427" y="189"/>
                    <a:pt x="299" y="189"/>
                  </a:cubicBezTo>
                  <a:lnTo>
                    <a:pt x="213" y="189"/>
                  </a:lnTo>
                  <a:lnTo>
                    <a:pt x="213" y="579"/>
                  </a:lnTo>
                  <a:lnTo>
                    <a:pt x="299" y="579"/>
                  </a:lnTo>
                  <a:close/>
                  <a:moveTo>
                    <a:pt x="0" y="0"/>
                  </a:moveTo>
                  <a:lnTo>
                    <a:pt x="296" y="0"/>
                  </a:lnTo>
                  <a:cubicBezTo>
                    <a:pt x="570" y="0"/>
                    <a:pt x="729" y="158"/>
                    <a:pt x="729" y="379"/>
                  </a:cubicBezTo>
                  <a:lnTo>
                    <a:pt x="729" y="382"/>
                  </a:lnTo>
                  <a:cubicBezTo>
                    <a:pt x="729" y="603"/>
                    <a:pt x="568" y="768"/>
                    <a:pt x="292" y="768"/>
                  </a:cubicBezTo>
                  <a:lnTo>
                    <a:pt x="0" y="76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xmlns="" id="{6DCFD04A-28EE-40B5-8970-F4E4A1F2D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3" y="1236"/>
              <a:ext cx="249" cy="241"/>
            </a:xfrm>
            <a:custGeom>
              <a:avLst/>
              <a:gdLst>
                <a:gd name="T0" fmla="*/ 610 w 827"/>
                <a:gd name="T1" fmla="*/ 401 h 798"/>
                <a:gd name="T2" fmla="*/ 610 w 827"/>
                <a:gd name="T3" fmla="*/ 399 h 798"/>
                <a:gd name="T4" fmla="*/ 412 w 827"/>
                <a:gd name="T5" fmla="*/ 191 h 798"/>
                <a:gd name="T6" fmla="*/ 218 w 827"/>
                <a:gd name="T7" fmla="*/ 397 h 798"/>
                <a:gd name="T8" fmla="*/ 218 w 827"/>
                <a:gd name="T9" fmla="*/ 399 h 798"/>
                <a:gd name="T10" fmla="*/ 414 w 827"/>
                <a:gd name="T11" fmla="*/ 606 h 798"/>
                <a:gd name="T12" fmla="*/ 610 w 827"/>
                <a:gd name="T13" fmla="*/ 401 h 798"/>
                <a:gd name="T14" fmla="*/ 0 w 827"/>
                <a:gd name="T15" fmla="*/ 401 h 798"/>
                <a:gd name="T16" fmla="*/ 0 w 827"/>
                <a:gd name="T17" fmla="*/ 399 h 798"/>
                <a:gd name="T18" fmla="*/ 414 w 827"/>
                <a:gd name="T19" fmla="*/ 0 h 798"/>
                <a:gd name="T20" fmla="*/ 827 w 827"/>
                <a:gd name="T21" fmla="*/ 397 h 798"/>
                <a:gd name="T22" fmla="*/ 827 w 827"/>
                <a:gd name="T23" fmla="*/ 399 h 798"/>
                <a:gd name="T24" fmla="*/ 412 w 827"/>
                <a:gd name="T25" fmla="*/ 798 h 798"/>
                <a:gd name="T26" fmla="*/ 0 w 827"/>
                <a:gd name="T27" fmla="*/ 40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7" h="798">
                  <a:moveTo>
                    <a:pt x="610" y="401"/>
                  </a:moveTo>
                  <a:lnTo>
                    <a:pt x="610" y="399"/>
                  </a:lnTo>
                  <a:cubicBezTo>
                    <a:pt x="610" y="288"/>
                    <a:pt x="530" y="191"/>
                    <a:pt x="412" y="191"/>
                  </a:cubicBezTo>
                  <a:cubicBezTo>
                    <a:pt x="296" y="191"/>
                    <a:pt x="218" y="286"/>
                    <a:pt x="218" y="397"/>
                  </a:cubicBezTo>
                  <a:lnTo>
                    <a:pt x="218" y="399"/>
                  </a:lnTo>
                  <a:cubicBezTo>
                    <a:pt x="218" y="510"/>
                    <a:pt x="298" y="606"/>
                    <a:pt x="414" y="606"/>
                  </a:cubicBezTo>
                  <a:cubicBezTo>
                    <a:pt x="532" y="606"/>
                    <a:pt x="610" y="512"/>
                    <a:pt x="610" y="401"/>
                  </a:cubicBezTo>
                  <a:close/>
                  <a:moveTo>
                    <a:pt x="0" y="401"/>
                  </a:moveTo>
                  <a:lnTo>
                    <a:pt x="0" y="399"/>
                  </a:lnTo>
                  <a:cubicBezTo>
                    <a:pt x="0" y="178"/>
                    <a:pt x="178" y="0"/>
                    <a:pt x="414" y="0"/>
                  </a:cubicBezTo>
                  <a:cubicBezTo>
                    <a:pt x="651" y="0"/>
                    <a:pt x="827" y="176"/>
                    <a:pt x="827" y="397"/>
                  </a:cubicBezTo>
                  <a:lnTo>
                    <a:pt x="827" y="399"/>
                  </a:lnTo>
                  <a:cubicBezTo>
                    <a:pt x="827" y="619"/>
                    <a:pt x="649" y="798"/>
                    <a:pt x="412" y="798"/>
                  </a:cubicBezTo>
                  <a:cubicBezTo>
                    <a:pt x="175" y="798"/>
                    <a:pt x="0" y="621"/>
                    <a:pt x="0" y="4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xmlns="" id="{E0FB23B1-8050-4A78-99C8-74AF643A2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" y="1236"/>
              <a:ext cx="222" cy="241"/>
            </a:xfrm>
            <a:custGeom>
              <a:avLst/>
              <a:gdLst>
                <a:gd name="T0" fmla="*/ 0 w 736"/>
                <a:gd name="T1" fmla="*/ 401 h 798"/>
                <a:gd name="T2" fmla="*/ 0 w 736"/>
                <a:gd name="T3" fmla="*/ 399 h 798"/>
                <a:gd name="T4" fmla="*/ 405 w 736"/>
                <a:gd name="T5" fmla="*/ 0 h 798"/>
                <a:gd name="T6" fmla="*/ 730 w 736"/>
                <a:gd name="T7" fmla="*/ 160 h 798"/>
                <a:gd name="T8" fmla="*/ 570 w 736"/>
                <a:gd name="T9" fmla="*/ 284 h 798"/>
                <a:gd name="T10" fmla="*/ 402 w 736"/>
                <a:gd name="T11" fmla="*/ 194 h 798"/>
                <a:gd name="T12" fmla="*/ 219 w 736"/>
                <a:gd name="T13" fmla="*/ 397 h 798"/>
                <a:gd name="T14" fmla="*/ 219 w 736"/>
                <a:gd name="T15" fmla="*/ 399 h 798"/>
                <a:gd name="T16" fmla="*/ 402 w 736"/>
                <a:gd name="T17" fmla="*/ 604 h 798"/>
                <a:gd name="T18" fmla="*/ 576 w 736"/>
                <a:gd name="T19" fmla="*/ 511 h 798"/>
                <a:gd name="T20" fmla="*/ 736 w 736"/>
                <a:gd name="T21" fmla="*/ 625 h 798"/>
                <a:gd name="T22" fmla="*/ 396 w 736"/>
                <a:gd name="T23" fmla="*/ 798 h 798"/>
                <a:gd name="T24" fmla="*/ 0 w 736"/>
                <a:gd name="T25" fmla="*/ 40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6" h="798">
                  <a:moveTo>
                    <a:pt x="0" y="401"/>
                  </a:moveTo>
                  <a:lnTo>
                    <a:pt x="0" y="399"/>
                  </a:lnTo>
                  <a:cubicBezTo>
                    <a:pt x="0" y="175"/>
                    <a:pt x="172" y="0"/>
                    <a:pt x="405" y="0"/>
                  </a:cubicBezTo>
                  <a:cubicBezTo>
                    <a:pt x="561" y="0"/>
                    <a:pt x="662" y="65"/>
                    <a:pt x="730" y="160"/>
                  </a:cubicBezTo>
                  <a:lnTo>
                    <a:pt x="570" y="284"/>
                  </a:lnTo>
                  <a:cubicBezTo>
                    <a:pt x="526" y="229"/>
                    <a:pt x="476" y="194"/>
                    <a:pt x="402" y="194"/>
                  </a:cubicBezTo>
                  <a:cubicBezTo>
                    <a:pt x="295" y="194"/>
                    <a:pt x="219" y="285"/>
                    <a:pt x="219" y="397"/>
                  </a:cubicBezTo>
                  <a:lnTo>
                    <a:pt x="219" y="399"/>
                  </a:lnTo>
                  <a:cubicBezTo>
                    <a:pt x="219" y="514"/>
                    <a:pt x="295" y="604"/>
                    <a:pt x="402" y="604"/>
                  </a:cubicBezTo>
                  <a:cubicBezTo>
                    <a:pt x="483" y="604"/>
                    <a:pt x="530" y="567"/>
                    <a:pt x="576" y="511"/>
                  </a:cubicBezTo>
                  <a:lnTo>
                    <a:pt x="736" y="625"/>
                  </a:lnTo>
                  <a:cubicBezTo>
                    <a:pt x="663" y="724"/>
                    <a:pt x="566" y="798"/>
                    <a:pt x="396" y="798"/>
                  </a:cubicBezTo>
                  <a:cubicBezTo>
                    <a:pt x="177" y="798"/>
                    <a:pt x="0" y="630"/>
                    <a:pt x="0" y="4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xmlns="" id="{D1BF9805-B54E-4586-AC05-3B41248E5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4" y="1241"/>
              <a:ext cx="213" cy="232"/>
            </a:xfrm>
            <a:custGeom>
              <a:avLst/>
              <a:gdLst>
                <a:gd name="T0" fmla="*/ 353 w 707"/>
                <a:gd name="T1" fmla="*/ 368 h 768"/>
                <a:gd name="T2" fmla="*/ 468 w 707"/>
                <a:gd name="T3" fmla="*/ 277 h 768"/>
                <a:gd name="T4" fmla="*/ 468 w 707"/>
                <a:gd name="T5" fmla="*/ 275 h 768"/>
                <a:gd name="T6" fmla="*/ 352 w 707"/>
                <a:gd name="T7" fmla="*/ 184 h 768"/>
                <a:gd name="T8" fmla="*/ 213 w 707"/>
                <a:gd name="T9" fmla="*/ 184 h 768"/>
                <a:gd name="T10" fmla="*/ 213 w 707"/>
                <a:gd name="T11" fmla="*/ 368 h 768"/>
                <a:gd name="T12" fmla="*/ 353 w 707"/>
                <a:gd name="T13" fmla="*/ 368 h 768"/>
                <a:gd name="T14" fmla="*/ 0 w 707"/>
                <a:gd name="T15" fmla="*/ 0 h 768"/>
                <a:gd name="T16" fmla="*/ 363 w 707"/>
                <a:gd name="T17" fmla="*/ 0 h 768"/>
                <a:gd name="T18" fmla="*/ 613 w 707"/>
                <a:gd name="T19" fmla="*/ 83 h 768"/>
                <a:gd name="T20" fmla="*/ 681 w 707"/>
                <a:gd name="T21" fmla="*/ 262 h 768"/>
                <a:gd name="T22" fmla="*/ 681 w 707"/>
                <a:gd name="T23" fmla="*/ 264 h 768"/>
                <a:gd name="T24" fmla="*/ 523 w 707"/>
                <a:gd name="T25" fmla="*/ 500 h 768"/>
                <a:gd name="T26" fmla="*/ 707 w 707"/>
                <a:gd name="T27" fmla="*/ 768 h 768"/>
                <a:gd name="T28" fmla="*/ 461 w 707"/>
                <a:gd name="T29" fmla="*/ 768 h 768"/>
                <a:gd name="T30" fmla="*/ 306 w 707"/>
                <a:gd name="T31" fmla="*/ 535 h 768"/>
                <a:gd name="T32" fmla="*/ 304 w 707"/>
                <a:gd name="T33" fmla="*/ 535 h 768"/>
                <a:gd name="T34" fmla="*/ 213 w 707"/>
                <a:gd name="T35" fmla="*/ 535 h 768"/>
                <a:gd name="T36" fmla="*/ 213 w 707"/>
                <a:gd name="T37" fmla="*/ 768 h 768"/>
                <a:gd name="T38" fmla="*/ 0 w 707"/>
                <a:gd name="T39" fmla="*/ 768 h 768"/>
                <a:gd name="T40" fmla="*/ 0 w 707"/>
                <a:gd name="T41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7" h="768">
                  <a:moveTo>
                    <a:pt x="353" y="368"/>
                  </a:moveTo>
                  <a:cubicBezTo>
                    <a:pt x="426" y="368"/>
                    <a:pt x="468" y="333"/>
                    <a:pt x="468" y="277"/>
                  </a:cubicBezTo>
                  <a:lnTo>
                    <a:pt x="468" y="275"/>
                  </a:lnTo>
                  <a:cubicBezTo>
                    <a:pt x="468" y="215"/>
                    <a:pt x="424" y="184"/>
                    <a:pt x="352" y="184"/>
                  </a:cubicBezTo>
                  <a:lnTo>
                    <a:pt x="213" y="184"/>
                  </a:lnTo>
                  <a:lnTo>
                    <a:pt x="213" y="368"/>
                  </a:lnTo>
                  <a:lnTo>
                    <a:pt x="353" y="368"/>
                  </a:lnTo>
                  <a:close/>
                  <a:moveTo>
                    <a:pt x="0" y="0"/>
                  </a:moveTo>
                  <a:lnTo>
                    <a:pt x="363" y="0"/>
                  </a:lnTo>
                  <a:cubicBezTo>
                    <a:pt x="481" y="0"/>
                    <a:pt x="562" y="31"/>
                    <a:pt x="613" y="83"/>
                  </a:cubicBezTo>
                  <a:cubicBezTo>
                    <a:pt x="658" y="127"/>
                    <a:pt x="681" y="186"/>
                    <a:pt x="681" y="262"/>
                  </a:cubicBezTo>
                  <a:lnTo>
                    <a:pt x="681" y="264"/>
                  </a:lnTo>
                  <a:cubicBezTo>
                    <a:pt x="681" y="382"/>
                    <a:pt x="619" y="459"/>
                    <a:pt x="523" y="500"/>
                  </a:cubicBezTo>
                  <a:lnTo>
                    <a:pt x="707" y="768"/>
                  </a:lnTo>
                  <a:lnTo>
                    <a:pt x="461" y="768"/>
                  </a:lnTo>
                  <a:lnTo>
                    <a:pt x="306" y="535"/>
                  </a:lnTo>
                  <a:lnTo>
                    <a:pt x="304" y="535"/>
                  </a:lnTo>
                  <a:lnTo>
                    <a:pt x="213" y="535"/>
                  </a:lnTo>
                  <a:lnTo>
                    <a:pt x="213" y="768"/>
                  </a:lnTo>
                  <a:lnTo>
                    <a:pt x="0" y="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xmlns="" id="{50FDC0FE-D327-43E3-82A0-9A744516C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" y="1241"/>
              <a:ext cx="216" cy="236"/>
            </a:xfrm>
            <a:custGeom>
              <a:avLst/>
              <a:gdLst>
                <a:gd name="T0" fmla="*/ 0 w 715"/>
                <a:gd name="T1" fmla="*/ 431 h 782"/>
                <a:gd name="T2" fmla="*/ 0 w 715"/>
                <a:gd name="T3" fmla="*/ 0 h 782"/>
                <a:gd name="T4" fmla="*/ 216 w 715"/>
                <a:gd name="T5" fmla="*/ 0 h 782"/>
                <a:gd name="T6" fmla="*/ 216 w 715"/>
                <a:gd name="T7" fmla="*/ 427 h 782"/>
                <a:gd name="T8" fmla="*/ 358 w 715"/>
                <a:gd name="T9" fmla="*/ 590 h 782"/>
                <a:gd name="T10" fmla="*/ 499 w 715"/>
                <a:gd name="T11" fmla="*/ 432 h 782"/>
                <a:gd name="T12" fmla="*/ 499 w 715"/>
                <a:gd name="T13" fmla="*/ 0 h 782"/>
                <a:gd name="T14" fmla="*/ 715 w 715"/>
                <a:gd name="T15" fmla="*/ 0 h 782"/>
                <a:gd name="T16" fmla="*/ 715 w 715"/>
                <a:gd name="T17" fmla="*/ 425 h 782"/>
                <a:gd name="T18" fmla="*/ 356 w 715"/>
                <a:gd name="T19" fmla="*/ 782 h 782"/>
                <a:gd name="T20" fmla="*/ 0 w 715"/>
                <a:gd name="T21" fmla="*/ 431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5" h="782">
                  <a:moveTo>
                    <a:pt x="0" y="431"/>
                  </a:moveTo>
                  <a:lnTo>
                    <a:pt x="0" y="0"/>
                  </a:lnTo>
                  <a:lnTo>
                    <a:pt x="216" y="0"/>
                  </a:lnTo>
                  <a:lnTo>
                    <a:pt x="216" y="427"/>
                  </a:lnTo>
                  <a:cubicBezTo>
                    <a:pt x="216" y="537"/>
                    <a:pt x="272" y="590"/>
                    <a:pt x="358" y="590"/>
                  </a:cubicBezTo>
                  <a:cubicBezTo>
                    <a:pt x="443" y="590"/>
                    <a:pt x="499" y="539"/>
                    <a:pt x="499" y="432"/>
                  </a:cubicBezTo>
                  <a:lnTo>
                    <a:pt x="499" y="0"/>
                  </a:lnTo>
                  <a:lnTo>
                    <a:pt x="715" y="0"/>
                  </a:lnTo>
                  <a:lnTo>
                    <a:pt x="715" y="425"/>
                  </a:lnTo>
                  <a:cubicBezTo>
                    <a:pt x="715" y="673"/>
                    <a:pt x="574" y="782"/>
                    <a:pt x="356" y="782"/>
                  </a:cubicBezTo>
                  <a:cubicBezTo>
                    <a:pt x="138" y="782"/>
                    <a:pt x="0" y="671"/>
                    <a:pt x="0" y="4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xmlns="" id="{023906B6-1047-4986-886C-2A1033AC9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" y="1241"/>
              <a:ext cx="205" cy="232"/>
            </a:xfrm>
            <a:custGeom>
              <a:avLst/>
              <a:gdLst>
                <a:gd name="T0" fmla="*/ 0 w 205"/>
                <a:gd name="T1" fmla="*/ 185 h 232"/>
                <a:gd name="T2" fmla="*/ 116 w 205"/>
                <a:gd name="T3" fmla="*/ 54 h 232"/>
                <a:gd name="T4" fmla="*/ 4 w 205"/>
                <a:gd name="T5" fmla="*/ 54 h 232"/>
                <a:gd name="T6" fmla="*/ 4 w 205"/>
                <a:gd name="T7" fmla="*/ 0 h 232"/>
                <a:gd name="T8" fmla="*/ 205 w 205"/>
                <a:gd name="T9" fmla="*/ 0 h 232"/>
                <a:gd name="T10" fmla="*/ 205 w 205"/>
                <a:gd name="T11" fmla="*/ 47 h 232"/>
                <a:gd name="T12" fmla="*/ 89 w 205"/>
                <a:gd name="T13" fmla="*/ 178 h 232"/>
                <a:gd name="T14" fmla="*/ 205 w 205"/>
                <a:gd name="T15" fmla="*/ 178 h 232"/>
                <a:gd name="T16" fmla="*/ 205 w 205"/>
                <a:gd name="T17" fmla="*/ 232 h 232"/>
                <a:gd name="T18" fmla="*/ 0 w 205"/>
                <a:gd name="T19" fmla="*/ 232 h 232"/>
                <a:gd name="T20" fmla="*/ 0 w 205"/>
                <a:gd name="T21" fmla="*/ 185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5" h="232">
                  <a:moveTo>
                    <a:pt x="0" y="185"/>
                  </a:moveTo>
                  <a:lnTo>
                    <a:pt x="116" y="54"/>
                  </a:lnTo>
                  <a:lnTo>
                    <a:pt x="4" y="54"/>
                  </a:lnTo>
                  <a:lnTo>
                    <a:pt x="4" y="0"/>
                  </a:lnTo>
                  <a:lnTo>
                    <a:pt x="205" y="0"/>
                  </a:lnTo>
                  <a:lnTo>
                    <a:pt x="205" y="47"/>
                  </a:lnTo>
                  <a:lnTo>
                    <a:pt x="89" y="178"/>
                  </a:lnTo>
                  <a:lnTo>
                    <a:pt x="205" y="178"/>
                  </a:lnTo>
                  <a:lnTo>
                    <a:pt x="205" y="232"/>
                  </a:lnTo>
                  <a:lnTo>
                    <a:pt x="0" y="23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xmlns="" id="{B806102B-92C6-4249-AC7C-F611EF599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" y="1558"/>
              <a:ext cx="76" cy="94"/>
            </a:xfrm>
            <a:custGeom>
              <a:avLst/>
              <a:gdLst>
                <a:gd name="T0" fmla="*/ 11 w 76"/>
                <a:gd name="T1" fmla="*/ 52 h 94"/>
                <a:gd name="T2" fmla="*/ 11 w 76"/>
                <a:gd name="T3" fmla="*/ 94 h 94"/>
                <a:gd name="T4" fmla="*/ 0 w 76"/>
                <a:gd name="T5" fmla="*/ 94 h 94"/>
                <a:gd name="T6" fmla="*/ 0 w 76"/>
                <a:gd name="T7" fmla="*/ 0 h 94"/>
                <a:gd name="T8" fmla="*/ 11 w 76"/>
                <a:gd name="T9" fmla="*/ 0 h 94"/>
                <a:gd name="T10" fmla="*/ 11 w 76"/>
                <a:gd name="T11" fmla="*/ 42 h 94"/>
                <a:gd name="T12" fmla="*/ 65 w 76"/>
                <a:gd name="T13" fmla="*/ 42 h 94"/>
                <a:gd name="T14" fmla="*/ 65 w 76"/>
                <a:gd name="T15" fmla="*/ 0 h 94"/>
                <a:gd name="T16" fmla="*/ 76 w 76"/>
                <a:gd name="T17" fmla="*/ 0 h 94"/>
                <a:gd name="T18" fmla="*/ 76 w 76"/>
                <a:gd name="T19" fmla="*/ 94 h 94"/>
                <a:gd name="T20" fmla="*/ 65 w 76"/>
                <a:gd name="T21" fmla="*/ 94 h 94"/>
                <a:gd name="T22" fmla="*/ 65 w 76"/>
                <a:gd name="T23" fmla="*/ 52 h 94"/>
                <a:gd name="T24" fmla="*/ 11 w 76"/>
                <a:gd name="T25" fmla="*/ 5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94">
                  <a:moveTo>
                    <a:pt x="11" y="52"/>
                  </a:moveTo>
                  <a:lnTo>
                    <a:pt x="11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42"/>
                  </a:lnTo>
                  <a:lnTo>
                    <a:pt x="65" y="42"/>
                  </a:lnTo>
                  <a:lnTo>
                    <a:pt x="65" y="0"/>
                  </a:lnTo>
                  <a:lnTo>
                    <a:pt x="76" y="0"/>
                  </a:lnTo>
                  <a:lnTo>
                    <a:pt x="76" y="94"/>
                  </a:lnTo>
                  <a:lnTo>
                    <a:pt x="65" y="94"/>
                  </a:lnTo>
                  <a:lnTo>
                    <a:pt x="65" y="52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" name="Freeform 23">
              <a:extLst>
                <a:ext uri="{FF2B5EF4-FFF2-40B4-BE49-F238E27FC236}">
                  <a16:creationId xmlns:a16="http://schemas.microsoft.com/office/drawing/2014/main" xmlns="" id="{88F7EAFA-879B-4F28-89BC-980D825087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" y="1557"/>
              <a:ext cx="96" cy="97"/>
            </a:xfrm>
            <a:custGeom>
              <a:avLst/>
              <a:gdLst>
                <a:gd name="T0" fmla="*/ 158 w 318"/>
                <a:gd name="T1" fmla="*/ 33 h 323"/>
                <a:gd name="T2" fmla="*/ 36 w 318"/>
                <a:gd name="T3" fmla="*/ 161 h 323"/>
                <a:gd name="T4" fmla="*/ 159 w 318"/>
                <a:gd name="T5" fmla="*/ 290 h 323"/>
                <a:gd name="T6" fmla="*/ 281 w 318"/>
                <a:gd name="T7" fmla="*/ 162 h 323"/>
                <a:gd name="T8" fmla="*/ 158 w 318"/>
                <a:gd name="T9" fmla="*/ 33 h 323"/>
                <a:gd name="T10" fmla="*/ 158 w 318"/>
                <a:gd name="T11" fmla="*/ 323 h 323"/>
                <a:gd name="T12" fmla="*/ 0 w 318"/>
                <a:gd name="T13" fmla="*/ 162 h 323"/>
                <a:gd name="T14" fmla="*/ 159 w 318"/>
                <a:gd name="T15" fmla="*/ 0 h 323"/>
                <a:gd name="T16" fmla="*/ 318 w 318"/>
                <a:gd name="T17" fmla="*/ 161 h 323"/>
                <a:gd name="T18" fmla="*/ 158 w 318"/>
                <a:gd name="T19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23">
                  <a:moveTo>
                    <a:pt x="158" y="33"/>
                  </a:moveTo>
                  <a:cubicBezTo>
                    <a:pt x="87" y="33"/>
                    <a:pt x="36" y="90"/>
                    <a:pt x="36" y="161"/>
                  </a:cubicBezTo>
                  <a:cubicBezTo>
                    <a:pt x="36" y="232"/>
                    <a:pt x="88" y="290"/>
                    <a:pt x="159" y="290"/>
                  </a:cubicBezTo>
                  <a:cubicBezTo>
                    <a:pt x="230" y="290"/>
                    <a:pt x="281" y="233"/>
                    <a:pt x="281" y="162"/>
                  </a:cubicBezTo>
                  <a:cubicBezTo>
                    <a:pt x="281" y="91"/>
                    <a:pt x="229" y="33"/>
                    <a:pt x="158" y="33"/>
                  </a:cubicBezTo>
                  <a:close/>
                  <a:moveTo>
                    <a:pt x="158" y="323"/>
                  </a:moveTo>
                  <a:cubicBezTo>
                    <a:pt x="63" y="323"/>
                    <a:pt x="0" y="248"/>
                    <a:pt x="0" y="162"/>
                  </a:cubicBezTo>
                  <a:cubicBezTo>
                    <a:pt x="0" y="75"/>
                    <a:pt x="64" y="0"/>
                    <a:pt x="159" y="0"/>
                  </a:cubicBezTo>
                  <a:cubicBezTo>
                    <a:pt x="254" y="0"/>
                    <a:pt x="318" y="75"/>
                    <a:pt x="318" y="161"/>
                  </a:cubicBezTo>
                  <a:cubicBezTo>
                    <a:pt x="318" y="247"/>
                    <a:pt x="253" y="323"/>
                    <a:pt x="158" y="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" name="Freeform 24">
              <a:extLst>
                <a:ext uri="{FF2B5EF4-FFF2-40B4-BE49-F238E27FC236}">
                  <a16:creationId xmlns:a16="http://schemas.microsoft.com/office/drawing/2014/main" xmlns="" id="{F9A8192A-A8FE-4292-8333-4808CF1D9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7" y="1557"/>
              <a:ext cx="71" cy="97"/>
            </a:xfrm>
            <a:custGeom>
              <a:avLst/>
              <a:gdLst>
                <a:gd name="T0" fmla="*/ 132 w 234"/>
                <a:gd name="T1" fmla="*/ 143 h 321"/>
                <a:gd name="T2" fmla="*/ 234 w 234"/>
                <a:gd name="T3" fmla="*/ 232 h 321"/>
                <a:gd name="T4" fmla="*/ 127 w 234"/>
                <a:gd name="T5" fmla="*/ 321 h 321"/>
                <a:gd name="T6" fmla="*/ 0 w 234"/>
                <a:gd name="T7" fmla="*/ 271 h 321"/>
                <a:gd name="T8" fmla="*/ 22 w 234"/>
                <a:gd name="T9" fmla="*/ 245 h 321"/>
                <a:gd name="T10" fmla="*/ 129 w 234"/>
                <a:gd name="T11" fmla="*/ 289 h 321"/>
                <a:gd name="T12" fmla="*/ 198 w 234"/>
                <a:gd name="T13" fmla="*/ 236 h 321"/>
                <a:gd name="T14" fmla="*/ 117 w 234"/>
                <a:gd name="T15" fmla="*/ 176 h 321"/>
                <a:gd name="T16" fmla="*/ 12 w 234"/>
                <a:gd name="T17" fmla="*/ 86 h 321"/>
                <a:gd name="T18" fmla="*/ 115 w 234"/>
                <a:gd name="T19" fmla="*/ 0 h 321"/>
                <a:gd name="T20" fmla="*/ 224 w 234"/>
                <a:gd name="T21" fmla="*/ 38 h 321"/>
                <a:gd name="T22" fmla="*/ 204 w 234"/>
                <a:gd name="T23" fmla="*/ 66 h 321"/>
                <a:gd name="T24" fmla="*/ 114 w 234"/>
                <a:gd name="T25" fmla="*/ 32 h 321"/>
                <a:gd name="T26" fmla="*/ 48 w 234"/>
                <a:gd name="T27" fmla="*/ 82 h 321"/>
                <a:gd name="T28" fmla="*/ 132 w 234"/>
                <a:gd name="T29" fmla="*/ 14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321">
                  <a:moveTo>
                    <a:pt x="132" y="143"/>
                  </a:moveTo>
                  <a:cubicBezTo>
                    <a:pt x="202" y="159"/>
                    <a:pt x="234" y="184"/>
                    <a:pt x="234" y="232"/>
                  </a:cubicBezTo>
                  <a:cubicBezTo>
                    <a:pt x="234" y="286"/>
                    <a:pt x="189" y="321"/>
                    <a:pt x="127" y="321"/>
                  </a:cubicBezTo>
                  <a:cubicBezTo>
                    <a:pt x="78" y="321"/>
                    <a:pt x="37" y="304"/>
                    <a:pt x="0" y="271"/>
                  </a:cubicBezTo>
                  <a:lnTo>
                    <a:pt x="22" y="245"/>
                  </a:lnTo>
                  <a:cubicBezTo>
                    <a:pt x="54" y="274"/>
                    <a:pt x="85" y="289"/>
                    <a:pt x="129" y="289"/>
                  </a:cubicBezTo>
                  <a:cubicBezTo>
                    <a:pt x="170" y="289"/>
                    <a:pt x="198" y="267"/>
                    <a:pt x="198" y="236"/>
                  </a:cubicBezTo>
                  <a:cubicBezTo>
                    <a:pt x="198" y="206"/>
                    <a:pt x="183" y="190"/>
                    <a:pt x="117" y="176"/>
                  </a:cubicBezTo>
                  <a:cubicBezTo>
                    <a:pt x="45" y="160"/>
                    <a:pt x="12" y="137"/>
                    <a:pt x="12" y="86"/>
                  </a:cubicBezTo>
                  <a:cubicBezTo>
                    <a:pt x="12" y="36"/>
                    <a:pt x="56" y="0"/>
                    <a:pt x="115" y="0"/>
                  </a:cubicBezTo>
                  <a:cubicBezTo>
                    <a:pt x="160" y="0"/>
                    <a:pt x="193" y="13"/>
                    <a:pt x="224" y="38"/>
                  </a:cubicBezTo>
                  <a:lnTo>
                    <a:pt x="204" y="66"/>
                  </a:lnTo>
                  <a:cubicBezTo>
                    <a:pt x="175" y="42"/>
                    <a:pt x="146" y="32"/>
                    <a:pt x="114" y="32"/>
                  </a:cubicBezTo>
                  <a:cubicBezTo>
                    <a:pt x="73" y="32"/>
                    <a:pt x="48" y="54"/>
                    <a:pt x="48" y="82"/>
                  </a:cubicBezTo>
                  <a:cubicBezTo>
                    <a:pt x="48" y="112"/>
                    <a:pt x="64" y="129"/>
                    <a:pt x="132" y="1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xmlns="" id="{69EC5B87-9029-43F4-B7F8-801F16AE93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9" y="1558"/>
              <a:ext cx="71" cy="94"/>
            </a:xfrm>
            <a:custGeom>
              <a:avLst/>
              <a:gdLst>
                <a:gd name="T0" fmla="*/ 114 w 233"/>
                <a:gd name="T1" fmla="*/ 32 h 311"/>
                <a:gd name="T2" fmla="*/ 35 w 233"/>
                <a:gd name="T3" fmla="*/ 32 h 311"/>
                <a:gd name="T4" fmla="*/ 35 w 233"/>
                <a:gd name="T5" fmla="*/ 169 h 311"/>
                <a:gd name="T6" fmla="*/ 112 w 233"/>
                <a:gd name="T7" fmla="*/ 169 h 311"/>
                <a:gd name="T8" fmla="*/ 198 w 233"/>
                <a:gd name="T9" fmla="*/ 100 h 311"/>
                <a:gd name="T10" fmla="*/ 114 w 233"/>
                <a:gd name="T11" fmla="*/ 32 h 311"/>
                <a:gd name="T12" fmla="*/ 111 w 233"/>
                <a:gd name="T13" fmla="*/ 201 h 311"/>
                <a:gd name="T14" fmla="*/ 35 w 233"/>
                <a:gd name="T15" fmla="*/ 201 h 311"/>
                <a:gd name="T16" fmla="*/ 35 w 233"/>
                <a:gd name="T17" fmla="*/ 311 h 311"/>
                <a:gd name="T18" fmla="*/ 0 w 233"/>
                <a:gd name="T19" fmla="*/ 311 h 311"/>
                <a:gd name="T20" fmla="*/ 0 w 233"/>
                <a:gd name="T21" fmla="*/ 0 h 311"/>
                <a:gd name="T22" fmla="*/ 117 w 233"/>
                <a:gd name="T23" fmla="*/ 0 h 311"/>
                <a:gd name="T24" fmla="*/ 233 w 233"/>
                <a:gd name="T25" fmla="*/ 99 h 311"/>
                <a:gd name="T26" fmla="*/ 111 w 233"/>
                <a:gd name="T27" fmla="*/ 20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3" h="311">
                  <a:moveTo>
                    <a:pt x="114" y="32"/>
                  </a:moveTo>
                  <a:lnTo>
                    <a:pt x="35" y="32"/>
                  </a:lnTo>
                  <a:lnTo>
                    <a:pt x="35" y="169"/>
                  </a:lnTo>
                  <a:lnTo>
                    <a:pt x="112" y="169"/>
                  </a:lnTo>
                  <a:cubicBezTo>
                    <a:pt x="164" y="169"/>
                    <a:pt x="198" y="142"/>
                    <a:pt x="198" y="100"/>
                  </a:cubicBezTo>
                  <a:cubicBezTo>
                    <a:pt x="198" y="55"/>
                    <a:pt x="164" y="32"/>
                    <a:pt x="114" y="32"/>
                  </a:cubicBezTo>
                  <a:close/>
                  <a:moveTo>
                    <a:pt x="111" y="201"/>
                  </a:moveTo>
                  <a:lnTo>
                    <a:pt x="35" y="201"/>
                  </a:lnTo>
                  <a:lnTo>
                    <a:pt x="35" y="311"/>
                  </a:lnTo>
                  <a:lnTo>
                    <a:pt x="0" y="311"/>
                  </a:lnTo>
                  <a:lnTo>
                    <a:pt x="0" y="0"/>
                  </a:lnTo>
                  <a:lnTo>
                    <a:pt x="117" y="0"/>
                  </a:lnTo>
                  <a:cubicBezTo>
                    <a:pt x="187" y="0"/>
                    <a:pt x="233" y="37"/>
                    <a:pt x="233" y="99"/>
                  </a:cubicBezTo>
                  <a:cubicBezTo>
                    <a:pt x="233" y="167"/>
                    <a:pt x="177" y="201"/>
                    <a:pt x="111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" name="Rectangle 26">
              <a:extLst>
                <a:ext uri="{FF2B5EF4-FFF2-40B4-BE49-F238E27FC236}">
                  <a16:creationId xmlns:a16="http://schemas.microsoft.com/office/drawing/2014/main" xmlns="" id="{D6DB5048-B27C-47C9-83E3-30B7A6B77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1558"/>
              <a:ext cx="11" cy="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" name="Freeform 27">
              <a:extLst>
                <a:ext uri="{FF2B5EF4-FFF2-40B4-BE49-F238E27FC236}">
                  <a16:creationId xmlns:a16="http://schemas.microsoft.com/office/drawing/2014/main" xmlns="" id="{8B8A2E78-FA4B-4282-9238-6BF196306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" y="1558"/>
              <a:ext cx="74" cy="94"/>
            </a:xfrm>
            <a:custGeom>
              <a:avLst/>
              <a:gdLst>
                <a:gd name="T0" fmla="*/ 43 w 74"/>
                <a:gd name="T1" fmla="*/ 94 h 94"/>
                <a:gd name="T2" fmla="*/ 32 w 74"/>
                <a:gd name="T3" fmla="*/ 94 h 94"/>
                <a:gd name="T4" fmla="*/ 32 w 74"/>
                <a:gd name="T5" fmla="*/ 10 h 94"/>
                <a:gd name="T6" fmla="*/ 0 w 74"/>
                <a:gd name="T7" fmla="*/ 10 h 94"/>
                <a:gd name="T8" fmla="*/ 0 w 74"/>
                <a:gd name="T9" fmla="*/ 0 h 94"/>
                <a:gd name="T10" fmla="*/ 74 w 74"/>
                <a:gd name="T11" fmla="*/ 0 h 94"/>
                <a:gd name="T12" fmla="*/ 74 w 74"/>
                <a:gd name="T13" fmla="*/ 10 h 94"/>
                <a:gd name="T14" fmla="*/ 43 w 74"/>
                <a:gd name="T15" fmla="*/ 10 h 94"/>
                <a:gd name="T16" fmla="*/ 43 w 74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94">
                  <a:moveTo>
                    <a:pt x="43" y="94"/>
                  </a:moveTo>
                  <a:lnTo>
                    <a:pt x="32" y="94"/>
                  </a:lnTo>
                  <a:lnTo>
                    <a:pt x="32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43" y="10"/>
                  </a:lnTo>
                  <a:lnTo>
                    <a:pt x="43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" name="Freeform 28">
              <a:extLst>
                <a:ext uri="{FF2B5EF4-FFF2-40B4-BE49-F238E27FC236}">
                  <a16:creationId xmlns:a16="http://schemas.microsoft.com/office/drawing/2014/main" xmlns="" id="{A5D258A6-4DAB-434F-A84A-814DE1AE03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6" y="1558"/>
              <a:ext cx="96" cy="94"/>
            </a:xfrm>
            <a:custGeom>
              <a:avLst/>
              <a:gdLst>
                <a:gd name="T0" fmla="*/ 158 w 317"/>
                <a:gd name="T1" fmla="*/ 41 h 314"/>
                <a:gd name="T2" fmla="*/ 87 w 317"/>
                <a:gd name="T3" fmla="*/ 200 h 314"/>
                <a:gd name="T4" fmla="*/ 229 w 317"/>
                <a:gd name="T5" fmla="*/ 200 h 314"/>
                <a:gd name="T6" fmla="*/ 158 w 317"/>
                <a:gd name="T7" fmla="*/ 41 h 314"/>
                <a:gd name="T8" fmla="*/ 317 w 317"/>
                <a:gd name="T9" fmla="*/ 314 h 314"/>
                <a:gd name="T10" fmla="*/ 279 w 317"/>
                <a:gd name="T11" fmla="*/ 314 h 314"/>
                <a:gd name="T12" fmla="*/ 243 w 317"/>
                <a:gd name="T13" fmla="*/ 232 h 314"/>
                <a:gd name="T14" fmla="*/ 73 w 317"/>
                <a:gd name="T15" fmla="*/ 232 h 314"/>
                <a:gd name="T16" fmla="*/ 36 w 317"/>
                <a:gd name="T17" fmla="*/ 314 h 314"/>
                <a:gd name="T18" fmla="*/ 0 w 317"/>
                <a:gd name="T19" fmla="*/ 314 h 314"/>
                <a:gd name="T20" fmla="*/ 142 w 317"/>
                <a:gd name="T21" fmla="*/ 0 h 314"/>
                <a:gd name="T22" fmla="*/ 175 w 317"/>
                <a:gd name="T23" fmla="*/ 0 h 314"/>
                <a:gd name="T24" fmla="*/ 317 w 317"/>
                <a:gd name="T2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314">
                  <a:moveTo>
                    <a:pt x="158" y="41"/>
                  </a:moveTo>
                  <a:lnTo>
                    <a:pt x="87" y="200"/>
                  </a:lnTo>
                  <a:lnTo>
                    <a:pt x="229" y="200"/>
                  </a:lnTo>
                  <a:lnTo>
                    <a:pt x="158" y="41"/>
                  </a:lnTo>
                  <a:close/>
                  <a:moveTo>
                    <a:pt x="317" y="314"/>
                  </a:moveTo>
                  <a:lnTo>
                    <a:pt x="279" y="314"/>
                  </a:lnTo>
                  <a:lnTo>
                    <a:pt x="243" y="232"/>
                  </a:lnTo>
                  <a:lnTo>
                    <a:pt x="73" y="232"/>
                  </a:lnTo>
                  <a:lnTo>
                    <a:pt x="36" y="314"/>
                  </a:lnTo>
                  <a:lnTo>
                    <a:pt x="0" y="314"/>
                  </a:lnTo>
                  <a:lnTo>
                    <a:pt x="142" y="0"/>
                  </a:lnTo>
                  <a:lnTo>
                    <a:pt x="175" y="0"/>
                  </a:lnTo>
                  <a:lnTo>
                    <a:pt x="317" y="3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" name="Freeform 29">
              <a:extLst>
                <a:ext uri="{FF2B5EF4-FFF2-40B4-BE49-F238E27FC236}">
                  <a16:creationId xmlns:a16="http://schemas.microsoft.com/office/drawing/2014/main" xmlns="" id="{2568BA49-9A8E-474E-A8FE-ABDA4471E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" y="1558"/>
              <a:ext cx="64" cy="94"/>
            </a:xfrm>
            <a:custGeom>
              <a:avLst/>
              <a:gdLst>
                <a:gd name="T0" fmla="*/ 0 w 64"/>
                <a:gd name="T1" fmla="*/ 0 h 94"/>
                <a:gd name="T2" fmla="*/ 11 w 64"/>
                <a:gd name="T3" fmla="*/ 0 h 94"/>
                <a:gd name="T4" fmla="*/ 11 w 64"/>
                <a:gd name="T5" fmla="*/ 85 h 94"/>
                <a:gd name="T6" fmla="*/ 64 w 64"/>
                <a:gd name="T7" fmla="*/ 85 h 94"/>
                <a:gd name="T8" fmla="*/ 64 w 64"/>
                <a:gd name="T9" fmla="*/ 94 h 94"/>
                <a:gd name="T10" fmla="*/ 0 w 64"/>
                <a:gd name="T11" fmla="*/ 94 h 94"/>
                <a:gd name="T12" fmla="*/ 0 w 64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4">
                  <a:moveTo>
                    <a:pt x="0" y="0"/>
                  </a:moveTo>
                  <a:lnTo>
                    <a:pt x="11" y="0"/>
                  </a:lnTo>
                  <a:lnTo>
                    <a:pt x="11" y="85"/>
                  </a:lnTo>
                  <a:lnTo>
                    <a:pt x="64" y="85"/>
                  </a:lnTo>
                  <a:lnTo>
                    <a:pt x="64" y="94"/>
                  </a:lnTo>
                  <a:lnTo>
                    <a:pt x="0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" name="Freeform 30">
              <a:extLst>
                <a:ext uri="{FF2B5EF4-FFF2-40B4-BE49-F238E27FC236}">
                  <a16:creationId xmlns:a16="http://schemas.microsoft.com/office/drawing/2014/main" xmlns="" id="{CD79D28E-0756-461C-BA58-22A15C3530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7" y="1558"/>
              <a:ext cx="96" cy="94"/>
            </a:xfrm>
            <a:custGeom>
              <a:avLst/>
              <a:gdLst>
                <a:gd name="T0" fmla="*/ 158 w 317"/>
                <a:gd name="T1" fmla="*/ 41 h 314"/>
                <a:gd name="T2" fmla="*/ 87 w 317"/>
                <a:gd name="T3" fmla="*/ 200 h 314"/>
                <a:gd name="T4" fmla="*/ 229 w 317"/>
                <a:gd name="T5" fmla="*/ 200 h 314"/>
                <a:gd name="T6" fmla="*/ 158 w 317"/>
                <a:gd name="T7" fmla="*/ 41 h 314"/>
                <a:gd name="T8" fmla="*/ 317 w 317"/>
                <a:gd name="T9" fmla="*/ 314 h 314"/>
                <a:gd name="T10" fmla="*/ 279 w 317"/>
                <a:gd name="T11" fmla="*/ 314 h 314"/>
                <a:gd name="T12" fmla="*/ 243 w 317"/>
                <a:gd name="T13" fmla="*/ 232 h 314"/>
                <a:gd name="T14" fmla="*/ 73 w 317"/>
                <a:gd name="T15" fmla="*/ 232 h 314"/>
                <a:gd name="T16" fmla="*/ 36 w 317"/>
                <a:gd name="T17" fmla="*/ 314 h 314"/>
                <a:gd name="T18" fmla="*/ 0 w 317"/>
                <a:gd name="T19" fmla="*/ 314 h 314"/>
                <a:gd name="T20" fmla="*/ 142 w 317"/>
                <a:gd name="T21" fmla="*/ 0 h 314"/>
                <a:gd name="T22" fmla="*/ 175 w 317"/>
                <a:gd name="T23" fmla="*/ 0 h 314"/>
                <a:gd name="T24" fmla="*/ 317 w 317"/>
                <a:gd name="T2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314">
                  <a:moveTo>
                    <a:pt x="158" y="41"/>
                  </a:moveTo>
                  <a:lnTo>
                    <a:pt x="87" y="200"/>
                  </a:lnTo>
                  <a:lnTo>
                    <a:pt x="229" y="200"/>
                  </a:lnTo>
                  <a:lnTo>
                    <a:pt x="158" y="41"/>
                  </a:lnTo>
                  <a:close/>
                  <a:moveTo>
                    <a:pt x="317" y="314"/>
                  </a:moveTo>
                  <a:lnTo>
                    <a:pt x="279" y="314"/>
                  </a:lnTo>
                  <a:lnTo>
                    <a:pt x="243" y="232"/>
                  </a:lnTo>
                  <a:lnTo>
                    <a:pt x="73" y="232"/>
                  </a:lnTo>
                  <a:lnTo>
                    <a:pt x="36" y="314"/>
                  </a:lnTo>
                  <a:lnTo>
                    <a:pt x="0" y="314"/>
                  </a:lnTo>
                  <a:lnTo>
                    <a:pt x="142" y="0"/>
                  </a:lnTo>
                  <a:lnTo>
                    <a:pt x="175" y="0"/>
                  </a:lnTo>
                  <a:lnTo>
                    <a:pt x="317" y="3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" name="Freeform 31">
              <a:extLst>
                <a:ext uri="{FF2B5EF4-FFF2-40B4-BE49-F238E27FC236}">
                  <a16:creationId xmlns:a16="http://schemas.microsoft.com/office/drawing/2014/main" xmlns="" id="{B5FA965A-7584-4D73-ADE6-42F51DB53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558"/>
              <a:ext cx="63" cy="94"/>
            </a:xfrm>
            <a:custGeom>
              <a:avLst/>
              <a:gdLst>
                <a:gd name="T0" fmla="*/ 0 w 63"/>
                <a:gd name="T1" fmla="*/ 0 h 94"/>
                <a:gd name="T2" fmla="*/ 11 w 63"/>
                <a:gd name="T3" fmla="*/ 0 h 94"/>
                <a:gd name="T4" fmla="*/ 11 w 63"/>
                <a:gd name="T5" fmla="*/ 85 h 94"/>
                <a:gd name="T6" fmla="*/ 63 w 63"/>
                <a:gd name="T7" fmla="*/ 85 h 94"/>
                <a:gd name="T8" fmla="*/ 63 w 63"/>
                <a:gd name="T9" fmla="*/ 94 h 94"/>
                <a:gd name="T10" fmla="*/ 0 w 63"/>
                <a:gd name="T11" fmla="*/ 94 h 94"/>
                <a:gd name="T12" fmla="*/ 0 w 63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94">
                  <a:moveTo>
                    <a:pt x="0" y="0"/>
                  </a:moveTo>
                  <a:lnTo>
                    <a:pt x="11" y="0"/>
                  </a:lnTo>
                  <a:lnTo>
                    <a:pt x="11" y="85"/>
                  </a:lnTo>
                  <a:lnTo>
                    <a:pt x="63" y="85"/>
                  </a:lnTo>
                  <a:lnTo>
                    <a:pt x="63" y="94"/>
                  </a:lnTo>
                  <a:lnTo>
                    <a:pt x="0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xmlns="" id="{9196354F-9F7A-46D3-A122-74C1D7E61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" y="1558"/>
              <a:ext cx="68" cy="94"/>
            </a:xfrm>
            <a:custGeom>
              <a:avLst/>
              <a:gdLst>
                <a:gd name="T0" fmla="*/ 67 w 68"/>
                <a:gd name="T1" fmla="*/ 10 h 94"/>
                <a:gd name="T2" fmla="*/ 10 w 68"/>
                <a:gd name="T3" fmla="*/ 10 h 94"/>
                <a:gd name="T4" fmla="*/ 10 w 68"/>
                <a:gd name="T5" fmla="*/ 42 h 94"/>
                <a:gd name="T6" fmla="*/ 61 w 68"/>
                <a:gd name="T7" fmla="*/ 42 h 94"/>
                <a:gd name="T8" fmla="*/ 61 w 68"/>
                <a:gd name="T9" fmla="*/ 52 h 94"/>
                <a:gd name="T10" fmla="*/ 10 w 68"/>
                <a:gd name="T11" fmla="*/ 52 h 94"/>
                <a:gd name="T12" fmla="*/ 10 w 68"/>
                <a:gd name="T13" fmla="*/ 85 h 94"/>
                <a:gd name="T14" fmla="*/ 68 w 68"/>
                <a:gd name="T15" fmla="*/ 85 h 94"/>
                <a:gd name="T16" fmla="*/ 68 w 68"/>
                <a:gd name="T17" fmla="*/ 94 h 94"/>
                <a:gd name="T18" fmla="*/ 0 w 68"/>
                <a:gd name="T19" fmla="*/ 94 h 94"/>
                <a:gd name="T20" fmla="*/ 0 w 68"/>
                <a:gd name="T21" fmla="*/ 0 h 94"/>
                <a:gd name="T22" fmla="*/ 67 w 68"/>
                <a:gd name="T23" fmla="*/ 0 h 94"/>
                <a:gd name="T24" fmla="*/ 67 w 68"/>
                <a:gd name="T25" fmla="*/ 1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94">
                  <a:moveTo>
                    <a:pt x="67" y="10"/>
                  </a:moveTo>
                  <a:lnTo>
                    <a:pt x="10" y="10"/>
                  </a:lnTo>
                  <a:lnTo>
                    <a:pt x="10" y="42"/>
                  </a:lnTo>
                  <a:lnTo>
                    <a:pt x="61" y="42"/>
                  </a:lnTo>
                  <a:lnTo>
                    <a:pt x="61" y="52"/>
                  </a:lnTo>
                  <a:lnTo>
                    <a:pt x="10" y="52"/>
                  </a:lnTo>
                  <a:lnTo>
                    <a:pt x="10" y="85"/>
                  </a:lnTo>
                  <a:lnTo>
                    <a:pt x="68" y="85"/>
                  </a:lnTo>
                  <a:lnTo>
                    <a:pt x="68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xmlns="" id="{8EF3897C-6C7D-4AD6-B33C-30A95DC50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" y="1558"/>
              <a:ext cx="90" cy="94"/>
            </a:xfrm>
            <a:custGeom>
              <a:avLst/>
              <a:gdLst>
                <a:gd name="T0" fmla="*/ 45 w 90"/>
                <a:gd name="T1" fmla="*/ 69 h 94"/>
                <a:gd name="T2" fmla="*/ 45 w 90"/>
                <a:gd name="T3" fmla="*/ 69 h 94"/>
                <a:gd name="T4" fmla="*/ 10 w 90"/>
                <a:gd name="T5" fmla="*/ 18 h 94"/>
                <a:gd name="T6" fmla="*/ 10 w 90"/>
                <a:gd name="T7" fmla="*/ 94 h 94"/>
                <a:gd name="T8" fmla="*/ 0 w 90"/>
                <a:gd name="T9" fmla="*/ 94 h 94"/>
                <a:gd name="T10" fmla="*/ 0 w 90"/>
                <a:gd name="T11" fmla="*/ 0 h 94"/>
                <a:gd name="T12" fmla="*/ 11 w 90"/>
                <a:gd name="T13" fmla="*/ 0 h 94"/>
                <a:gd name="T14" fmla="*/ 45 w 90"/>
                <a:gd name="T15" fmla="*/ 52 h 94"/>
                <a:gd name="T16" fmla="*/ 79 w 90"/>
                <a:gd name="T17" fmla="*/ 0 h 94"/>
                <a:gd name="T18" fmla="*/ 90 w 90"/>
                <a:gd name="T19" fmla="*/ 0 h 94"/>
                <a:gd name="T20" fmla="*/ 90 w 90"/>
                <a:gd name="T21" fmla="*/ 94 h 94"/>
                <a:gd name="T22" fmla="*/ 79 w 90"/>
                <a:gd name="T23" fmla="*/ 94 h 94"/>
                <a:gd name="T24" fmla="*/ 79 w 90"/>
                <a:gd name="T25" fmla="*/ 18 h 94"/>
                <a:gd name="T26" fmla="*/ 45 w 90"/>
                <a:gd name="T27" fmla="*/ 6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94">
                  <a:moveTo>
                    <a:pt x="45" y="69"/>
                  </a:moveTo>
                  <a:lnTo>
                    <a:pt x="45" y="69"/>
                  </a:lnTo>
                  <a:lnTo>
                    <a:pt x="10" y="18"/>
                  </a:lnTo>
                  <a:lnTo>
                    <a:pt x="10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45" y="52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90" y="94"/>
                  </a:lnTo>
                  <a:lnTo>
                    <a:pt x="79" y="94"/>
                  </a:lnTo>
                  <a:lnTo>
                    <a:pt x="79" y="18"/>
                  </a:lnTo>
                  <a:lnTo>
                    <a:pt x="45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xmlns="" id="{DB6645AC-18B7-47E5-9363-EB8E225E90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" y="1534"/>
              <a:ext cx="95" cy="118"/>
            </a:xfrm>
            <a:custGeom>
              <a:avLst/>
              <a:gdLst>
                <a:gd name="T0" fmla="*/ 158 w 317"/>
                <a:gd name="T1" fmla="*/ 119 h 392"/>
                <a:gd name="T2" fmla="*/ 87 w 317"/>
                <a:gd name="T3" fmla="*/ 278 h 392"/>
                <a:gd name="T4" fmla="*/ 229 w 317"/>
                <a:gd name="T5" fmla="*/ 278 h 392"/>
                <a:gd name="T6" fmla="*/ 158 w 317"/>
                <a:gd name="T7" fmla="*/ 119 h 392"/>
                <a:gd name="T8" fmla="*/ 190 w 317"/>
                <a:gd name="T9" fmla="*/ 53 h 392"/>
                <a:gd name="T10" fmla="*/ 130 w 317"/>
                <a:gd name="T11" fmla="*/ 35 h 392"/>
                <a:gd name="T12" fmla="*/ 107 w 317"/>
                <a:gd name="T13" fmla="*/ 57 h 392"/>
                <a:gd name="T14" fmla="*/ 86 w 317"/>
                <a:gd name="T15" fmla="*/ 51 h 392"/>
                <a:gd name="T16" fmla="*/ 128 w 317"/>
                <a:gd name="T17" fmla="*/ 4 h 392"/>
                <a:gd name="T18" fmla="*/ 188 w 317"/>
                <a:gd name="T19" fmla="*/ 22 h 392"/>
                <a:gd name="T20" fmla="*/ 211 w 317"/>
                <a:gd name="T21" fmla="*/ 0 h 392"/>
                <a:gd name="T22" fmla="*/ 232 w 317"/>
                <a:gd name="T23" fmla="*/ 6 h 392"/>
                <a:gd name="T24" fmla="*/ 190 w 317"/>
                <a:gd name="T25" fmla="*/ 53 h 392"/>
                <a:gd name="T26" fmla="*/ 317 w 317"/>
                <a:gd name="T27" fmla="*/ 392 h 392"/>
                <a:gd name="T28" fmla="*/ 280 w 317"/>
                <a:gd name="T29" fmla="*/ 392 h 392"/>
                <a:gd name="T30" fmla="*/ 243 w 317"/>
                <a:gd name="T31" fmla="*/ 310 h 392"/>
                <a:gd name="T32" fmla="*/ 73 w 317"/>
                <a:gd name="T33" fmla="*/ 310 h 392"/>
                <a:gd name="T34" fmla="*/ 36 w 317"/>
                <a:gd name="T35" fmla="*/ 392 h 392"/>
                <a:gd name="T36" fmla="*/ 0 w 317"/>
                <a:gd name="T37" fmla="*/ 392 h 392"/>
                <a:gd name="T38" fmla="*/ 142 w 317"/>
                <a:gd name="T39" fmla="*/ 78 h 392"/>
                <a:gd name="T40" fmla="*/ 175 w 317"/>
                <a:gd name="T41" fmla="*/ 78 h 392"/>
                <a:gd name="T42" fmla="*/ 317 w 317"/>
                <a:gd name="T43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7" h="392">
                  <a:moveTo>
                    <a:pt x="158" y="119"/>
                  </a:moveTo>
                  <a:lnTo>
                    <a:pt x="87" y="278"/>
                  </a:lnTo>
                  <a:lnTo>
                    <a:pt x="229" y="278"/>
                  </a:lnTo>
                  <a:lnTo>
                    <a:pt x="158" y="119"/>
                  </a:lnTo>
                  <a:close/>
                  <a:moveTo>
                    <a:pt x="190" y="53"/>
                  </a:moveTo>
                  <a:cubicBezTo>
                    <a:pt x="170" y="53"/>
                    <a:pt x="145" y="35"/>
                    <a:pt x="130" y="35"/>
                  </a:cubicBezTo>
                  <a:cubicBezTo>
                    <a:pt x="118" y="35"/>
                    <a:pt x="113" y="41"/>
                    <a:pt x="107" y="57"/>
                  </a:cubicBezTo>
                  <a:lnTo>
                    <a:pt x="86" y="51"/>
                  </a:lnTo>
                  <a:cubicBezTo>
                    <a:pt x="95" y="18"/>
                    <a:pt x="107" y="4"/>
                    <a:pt x="128" y="4"/>
                  </a:cubicBezTo>
                  <a:cubicBezTo>
                    <a:pt x="148" y="4"/>
                    <a:pt x="173" y="22"/>
                    <a:pt x="188" y="22"/>
                  </a:cubicBezTo>
                  <a:cubicBezTo>
                    <a:pt x="199" y="22"/>
                    <a:pt x="204" y="16"/>
                    <a:pt x="211" y="0"/>
                  </a:cubicBezTo>
                  <a:lnTo>
                    <a:pt x="232" y="6"/>
                  </a:lnTo>
                  <a:cubicBezTo>
                    <a:pt x="223" y="40"/>
                    <a:pt x="211" y="53"/>
                    <a:pt x="190" y="53"/>
                  </a:cubicBezTo>
                  <a:close/>
                  <a:moveTo>
                    <a:pt x="317" y="392"/>
                  </a:moveTo>
                  <a:lnTo>
                    <a:pt x="280" y="392"/>
                  </a:lnTo>
                  <a:lnTo>
                    <a:pt x="243" y="310"/>
                  </a:lnTo>
                  <a:lnTo>
                    <a:pt x="73" y="310"/>
                  </a:lnTo>
                  <a:lnTo>
                    <a:pt x="36" y="392"/>
                  </a:lnTo>
                  <a:lnTo>
                    <a:pt x="0" y="392"/>
                  </a:lnTo>
                  <a:lnTo>
                    <a:pt x="142" y="78"/>
                  </a:lnTo>
                  <a:lnTo>
                    <a:pt x="175" y="78"/>
                  </a:lnTo>
                  <a:lnTo>
                    <a:pt x="317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xmlns="" id="{71A1DDA7-459A-454B-9C68-EB38C87A76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5" y="1557"/>
              <a:ext cx="96" cy="97"/>
            </a:xfrm>
            <a:custGeom>
              <a:avLst/>
              <a:gdLst>
                <a:gd name="T0" fmla="*/ 158 w 318"/>
                <a:gd name="T1" fmla="*/ 33 h 323"/>
                <a:gd name="T2" fmla="*/ 36 w 318"/>
                <a:gd name="T3" fmla="*/ 161 h 323"/>
                <a:gd name="T4" fmla="*/ 159 w 318"/>
                <a:gd name="T5" fmla="*/ 290 h 323"/>
                <a:gd name="T6" fmla="*/ 281 w 318"/>
                <a:gd name="T7" fmla="*/ 162 h 323"/>
                <a:gd name="T8" fmla="*/ 158 w 318"/>
                <a:gd name="T9" fmla="*/ 33 h 323"/>
                <a:gd name="T10" fmla="*/ 158 w 318"/>
                <a:gd name="T11" fmla="*/ 323 h 323"/>
                <a:gd name="T12" fmla="*/ 0 w 318"/>
                <a:gd name="T13" fmla="*/ 162 h 323"/>
                <a:gd name="T14" fmla="*/ 159 w 318"/>
                <a:gd name="T15" fmla="*/ 0 h 323"/>
                <a:gd name="T16" fmla="*/ 318 w 318"/>
                <a:gd name="T17" fmla="*/ 161 h 323"/>
                <a:gd name="T18" fmla="*/ 158 w 318"/>
                <a:gd name="T19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23">
                  <a:moveTo>
                    <a:pt x="158" y="33"/>
                  </a:moveTo>
                  <a:cubicBezTo>
                    <a:pt x="87" y="33"/>
                    <a:pt x="36" y="90"/>
                    <a:pt x="36" y="161"/>
                  </a:cubicBezTo>
                  <a:cubicBezTo>
                    <a:pt x="36" y="232"/>
                    <a:pt x="88" y="290"/>
                    <a:pt x="159" y="290"/>
                  </a:cubicBezTo>
                  <a:cubicBezTo>
                    <a:pt x="230" y="290"/>
                    <a:pt x="281" y="233"/>
                    <a:pt x="281" y="162"/>
                  </a:cubicBezTo>
                  <a:cubicBezTo>
                    <a:pt x="281" y="91"/>
                    <a:pt x="230" y="33"/>
                    <a:pt x="158" y="33"/>
                  </a:cubicBezTo>
                  <a:close/>
                  <a:moveTo>
                    <a:pt x="158" y="323"/>
                  </a:moveTo>
                  <a:cubicBezTo>
                    <a:pt x="63" y="323"/>
                    <a:pt x="0" y="248"/>
                    <a:pt x="0" y="162"/>
                  </a:cubicBezTo>
                  <a:cubicBezTo>
                    <a:pt x="0" y="75"/>
                    <a:pt x="64" y="0"/>
                    <a:pt x="159" y="0"/>
                  </a:cubicBezTo>
                  <a:cubicBezTo>
                    <a:pt x="254" y="0"/>
                    <a:pt x="318" y="75"/>
                    <a:pt x="318" y="161"/>
                  </a:cubicBezTo>
                  <a:cubicBezTo>
                    <a:pt x="318" y="247"/>
                    <a:pt x="253" y="323"/>
                    <a:pt x="158" y="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147" name="Imagem 146">
            <a:extLst>
              <a:ext uri="{FF2B5EF4-FFF2-40B4-BE49-F238E27FC236}">
                <a16:creationId xmlns:a16="http://schemas.microsoft.com/office/drawing/2014/main" xmlns="" id="{2C4A8560-6675-40B8-A3AC-EC3C804422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5" y="1140877"/>
            <a:ext cx="1766718" cy="1766718"/>
          </a:xfrm>
          <a:prstGeom prst="rect">
            <a:avLst/>
          </a:prstGeom>
        </p:spPr>
      </p:pic>
      <p:sp>
        <p:nvSpPr>
          <p:cNvPr id="148" name="Elipse 147">
            <a:extLst>
              <a:ext uri="{FF2B5EF4-FFF2-40B4-BE49-F238E27FC236}">
                <a16:creationId xmlns:a16="http://schemas.microsoft.com/office/drawing/2014/main" xmlns="" id="{C6E6827F-23EB-44C5-B6E7-B4730672CFE0}"/>
              </a:ext>
            </a:extLst>
          </p:cNvPr>
          <p:cNvSpPr/>
          <p:nvPr/>
        </p:nvSpPr>
        <p:spPr>
          <a:xfrm>
            <a:off x="6874877" y="4851022"/>
            <a:ext cx="1826668" cy="1834996"/>
          </a:xfrm>
          <a:prstGeom prst="ellipse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00DFE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0" name="Elipse 149">
            <a:extLst>
              <a:ext uri="{FF2B5EF4-FFF2-40B4-BE49-F238E27FC236}">
                <a16:creationId xmlns:a16="http://schemas.microsoft.com/office/drawing/2014/main" xmlns="" id="{0519B03D-31DE-486B-8101-07D374DE9A9E}"/>
              </a:ext>
            </a:extLst>
          </p:cNvPr>
          <p:cNvSpPr/>
          <p:nvPr/>
        </p:nvSpPr>
        <p:spPr>
          <a:xfrm>
            <a:off x="2541086" y="4849478"/>
            <a:ext cx="1763521" cy="1811097"/>
          </a:xfrm>
          <a:prstGeom prst="ellipse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00DFE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1" name="Elipse 150">
            <a:extLst>
              <a:ext uri="{FF2B5EF4-FFF2-40B4-BE49-F238E27FC236}">
                <a16:creationId xmlns:a16="http://schemas.microsoft.com/office/drawing/2014/main" xmlns="" id="{74F4019E-E3C5-49EB-B10A-56589C0E494A}"/>
              </a:ext>
            </a:extLst>
          </p:cNvPr>
          <p:cNvSpPr/>
          <p:nvPr/>
        </p:nvSpPr>
        <p:spPr>
          <a:xfrm>
            <a:off x="8644331" y="1749510"/>
            <a:ext cx="3344733" cy="3393669"/>
          </a:xfrm>
          <a:prstGeom prst="ellipse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FC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82834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ABF646F-75EB-4C55-8483-F0B931C86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C52EE1D7-C1FB-4596-A8B3-A63B13802EE7}"/>
              </a:ext>
            </a:extLst>
          </p:cNvPr>
          <p:cNvSpPr txBox="1"/>
          <p:nvPr/>
        </p:nvSpPr>
        <p:spPr>
          <a:xfrm>
            <a:off x="1161424" y="637940"/>
            <a:ext cx="222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rgbClr val="DA9F91"/>
                </a:solidFill>
                <a:latin typeface="+mj-lt"/>
              </a:rPr>
              <a:t>RESPONSABILIDADE</a:t>
            </a:r>
          </a:p>
          <a:p>
            <a:pPr algn="ctr"/>
            <a:r>
              <a:rPr lang="pt-BR" sz="2000" b="1" dirty="0">
                <a:solidFill>
                  <a:srgbClr val="DA9F91"/>
                </a:solidFill>
                <a:latin typeface="+mj-lt"/>
              </a:rPr>
              <a:t>SOCIAL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F9F14EE8-49BB-41D4-A424-05E037E6FB9C}"/>
              </a:ext>
            </a:extLst>
          </p:cNvPr>
          <p:cNvCxnSpPr/>
          <p:nvPr/>
        </p:nvCxnSpPr>
        <p:spPr>
          <a:xfrm>
            <a:off x="1789159" y="1521778"/>
            <a:ext cx="971550" cy="0"/>
          </a:xfrm>
          <a:prstGeom prst="line">
            <a:avLst/>
          </a:prstGeom>
          <a:ln>
            <a:solidFill>
              <a:srgbClr val="DA9F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B1DD79C4-70AE-4B18-8C60-EF416201E1D1}"/>
              </a:ext>
            </a:extLst>
          </p:cNvPr>
          <p:cNvGrpSpPr/>
          <p:nvPr/>
        </p:nvGrpSpPr>
        <p:grpSpPr>
          <a:xfrm>
            <a:off x="730344" y="2072591"/>
            <a:ext cx="3026122" cy="1321899"/>
            <a:chOff x="730344" y="2072591"/>
            <a:chExt cx="3026122" cy="1321899"/>
          </a:xfrm>
        </p:grpSpPr>
        <p:sp>
          <p:nvSpPr>
            <p:cNvPr id="7" name="CaixaDeTexto 6">
              <a:extLst>
                <a:ext uri="{FF2B5EF4-FFF2-40B4-BE49-F238E27FC236}">
                  <a16:creationId xmlns="" xmlns:a16="http://schemas.microsoft.com/office/drawing/2014/main" id="{B1B96B71-DB68-4115-A94D-6A5618C9207A}"/>
                </a:ext>
              </a:extLst>
            </p:cNvPr>
            <p:cNvSpPr txBox="1"/>
            <p:nvPr/>
          </p:nvSpPr>
          <p:spPr>
            <a:xfrm>
              <a:off x="730344" y="2401911"/>
              <a:ext cx="302612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300" b="1" dirty="0">
                  <a:solidFill>
                    <a:schemeClr val="bg1"/>
                  </a:solidFill>
                  <a:latin typeface="+mj-lt"/>
                </a:rPr>
                <a:t>Organização de valor social  </a:t>
              </a:r>
              <a:r>
                <a:rPr lang="pt-BR" sz="1300" dirty="0">
                  <a:solidFill>
                    <a:schemeClr val="bg1"/>
                  </a:solidFill>
                  <a:latin typeface="+mj-lt"/>
                </a:rPr>
                <a:t>que aprende e se compromete  com o desenvolvimento da sociedade na qual está inserida.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C52EE1D7-C1FB-4596-A8B3-A63B13802EE7}"/>
                </a:ext>
              </a:extLst>
            </p:cNvPr>
            <p:cNvSpPr txBox="1"/>
            <p:nvPr/>
          </p:nvSpPr>
          <p:spPr>
            <a:xfrm>
              <a:off x="1202566" y="2072591"/>
              <a:ext cx="20081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DA9F91"/>
                  </a:solidFill>
                  <a:latin typeface="+mj-lt"/>
                </a:rPr>
                <a:t>Como a entendemos?</a:t>
              </a: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B1B96B71-DB68-4115-A94D-6A5618C9207A}"/>
              </a:ext>
            </a:extLst>
          </p:cNvPr>
          <p:cNvSpPr txBox="1"/>
          <p:nvPr/>
        </p:nvSpPr>
        <p:spPr>
          <a:xfrm>
            <a:off x="725093" y="4174006"/>
            <a:ext cx="30261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pt-BR" sz="1300" dirty="0">
                <a:solidFill>
                  <a:schemeClr val="bg1"/>
                </a:solidFill>
                <a:latin typeface="+mj-lt"/>
              </a:rPr>
              <a:t>Contribuição para o avanço sistêmico da saúde no Brasil, por meio de parcerias de valor </a:t>
            </a:r>
            <a:r>
              <a:rPr lang="pt-BR" sz="1300" dirty="0" smtClean="0">
                <a:solidFill>
                  <a:schemeClr val="bg1"/>
                </a:solidFill>
                <a:latin typeface="+mj-lt"/>
              </a:rPr>
              <a:t>compartilhado </a:t>
            </a:r>
            <a:r>
              <a:rPr lang="pt-BR" sz="1300" dirty="0">
                <a:solidFill>
                  <a:schemeClr val="bg1"/>
                </a:solidFill>
                <a:latin typeface="+mj-lt"/>
              </a:rPr>
              <a:t>agregando excelência ao sistema público de saúde do país,  aprendendo e continuamente melhorando com as experiências proporcionadas.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C52EE1D7-C1FB-4596-A8B3-A63B13802EE7}"/>
              </a:ext>
            </a:extLst>
          </p:cNvPr>
          <p:cNvSpPr txBox="1"/>
          <p:nvPr/>
        </p:nvSpPr>
        <p:spPr>
          <a:xfrm>
            <a:off x="581758" y="3823666"/>
            <a:ext cx="328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DA9F91"/>
                </a:solidFill>
                <a:latin typeface="+mj-lt"/>
              </a:rPr>
              <a:t>Qual o compromisso no PROADI-SUS 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0F8BB790-DC10-47CF-9613-DEC2E91C7E8A}"/>
              </a:ext>
            </a:extLst>
          </p:cNvPr>
          <p:cNvSpPr txBox="1"/>
          <p:nvPr/>
        </p:nvSpPr>
        <p:spPr>
          <a:xfrm>
            <a:off x="11522611" y="6598191"/>
            <a:ext cx="831439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pt-BR" sz="800" dirty="0" smtClean="0">
                <a:solidFill>
                  <a:schemeClr val="bg1"/>
                </a:solidFill>
                <a:latin typeface="+mj-lt"/>
              </a:rPr>
              <a:t>AFL 2018</a:t>
            </a:r>
            <a:endParaRPr lang="pt-BR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4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004C5E"/>
            </a:gs>
            <a:gs pos="62000">
              <a:srgbClr val="006A7C"/>
            </a:gs>
            <a:gs pos="0">
              <a:srgbClr val="004153"/>
            </a:gs>
            <a:gs pos="100000">
              <a:srgbClr val="007385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Agrupar 49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99" name="Imagem 498">
              <a:extLst>
                <a:ext uri="{FF2B5EF4-FFF2-40B4-BE49-F238E27FC236}">
                  <a16:creationId xmlns="" xmlns:a16="http://schemas.microsoft.com/office/drawing/2014/main" id="{9D5829C1-7A95-462E-82DA-724664089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00" name="mask_verde">
              <a:extLst>
                <a:ext uri="{FF2B5EF4-FFF2-40B4-BE49-F238E27FC236}">
                  <a16:creationId xmlns="" xmlns:a16="http://schemas.microsoft.com/office/drawing/2014/main" id="{0DAC1E31-37D0-41B0-8C6C-21CCCEF1D841}"/>
                </a:ext>
              </a:extLst>
            </p:cNvPr>
            <p:cNvSpPr/>
            <p:nvPr/>
          </p:nvSpPr>
          <p:spPr>
            <a:xfrm>
              <a:off x="1524" y="0"/>
              <a:ext cx="12188952" cy="68580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1" name="mask_verde">
              <a:extLst>
                <a:ext uri="{FF2B5EF4-FFF2-40B4-BE49-F238E27FC236}">
                  <a16:creationId xmlns="" xmlns:a16="http://schemas.microsoft.com/office/drawing/2014/main" id="{AA29DA65-86E1-44D6-BC2A-1EABEBA6ECEC}"/>
                </a:ext>
              </a:extLst>
            </p:cNvPr>
            <p:cNvSpPr/>
            <p:nvPr/>
          </p:nvSpPr>
          <p:spPr>
            <a:xfrm>
              <a:off x="1524" y="0"/>
              <a:ext cx="12188952" cy="6858000"/>
            </a:xfrm>
            <a:prstGeom prst="rect">
              <a:avLst/>
            </a:prstGeom>
            <a:gradFill>
              <a:gsLst>
                <a:gs pos="50000">
                  <a:srgbClr val="006979">
                    <a:alpha val="70000"/>
                  </a:srgbClr>
                </a:gs>
                <a:gs pos="29000">
                  <a:srgbClr val="005061">
                    <a:alpha val="70000"/>
                  </a:srgbClr>
                </a:gs>
                <a:gs pos="7000">
                  <a:srgbClr val="004254">
                    <a:alpha val="70000"/>
                  </a:srgbClr>
                </a:gs>
                <a:gs pos="100000">
                  <a:srgbClr val="007A8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2" name="Retângulo 51">
            <a:extLst>
              <a:ext uri="{FF2B5EF4-FFF2-40B4-BE49-F238E27FC236}">
                <a16:creationId xmlns="" xmlns:a16="http://schemas.microsoft.com/office/drawing/2014/main" id="{C95DF7F1-2FEC-4C1C-9287-5EE976DD11C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B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="" xmlns:a16="http://schemas.microsoft.com/office/drawing/2014/main" id="{B00C53CF-C9DF-4CE2-9082-D8C3C5809BEC}"/>
              </a:ext>
            </a:extLst>
          </p:cNvPr>
          <p:cNvSpPr txBox="1"/>
          <p:nvPr/>
        </p:nvSpPr>
        <p:spPr>
          <a:xfrm>
            <a:off x="217902" y="118508"/>
            <a:ext cx="1193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spc="-70" dirty="0">
                <a:solidFill>
                  <a:srgbClr val="007B8B"/>
                </a:solidFill>
              </a:rPr>
              <a:t>Algumas </a:t>
            </a:r>
            <a:r>
              <a:rPr lang="pt-BR" sz="2400" b="1" spc="-70" dirty="0" smtClean="0">
                <a:solidFill>
                  <a:srgbClr val="007B8B"/>
                </a:solidFill>
              </a:rPr>
              <a:t>das Contribuições Realizadas                                                                     </a:t>
            </a:r>
            <a:r>
              <a:rPr lang="pt-BR" sz="3200" spc="-70" dirty="0" smtClean="0">
                <a:solidFill>
                  <a:srgbClr val="C7EDEF"/>
                </a:solidFill>
              </a:rPr>
              <a:t>•</a:t>
            </a:r>
            <a:r>
              <a:rPr lang="pt-BR" sz="3200" spc="-70" dirty="0" smtClean="0">
                <a:solidFill>
                  <a:schemeClr val="bg1"/>
                </a:solidFill>
              </a:rPr>
              <a:t> </a:t>
            </a:r>
            <a:r>
              <a:rPr lang="pt-BR" sz="3200" spc="-70" dirty="0">
                <a:solidFill>
                  <a:schemeClr val="bg1"/>
                </a:solidFill>
              </a:rPr>
              <a:t>Triênio 2015-2017</a:t>
            </a:r>
          </a:p>
        </p:txBody>
      </p:sp>
      <p:grpSp>
        <p:nvGrpSpPr>
          <p:cNvPr id="157" name="Grupo 156"/>
          <p:cNvGrpSpPr/>
          <p:nvPr/>
        </p:nvGrpSpPr>
        <p:grpSpPr>
          <a:xfrm>
            <a:off x="7341118" y="1284124"/>
            <a:ext cx="2301667" cy="2491273"/>
            <a:chOff x="7341118" y="1284124"/>
            <a:chExt cx="2301667" cy="2491273"/>
          </a:xfrm>
        </p:grpSpPr>
        <p:sp>
          <p:nvSpPr>
            <p:cNvPr id="92" name="CaixaDeTexto 91">
              <a:extLst>
                <a:ext uri="{FF2B5EF4-FFF2-40B4-BE49-F238E27FC236}">
                  <a16:creationId xmlns="" xmlns:a16="http://schemas.microsoft.com/office/drawing/2014/main" id="{DA28378F-F45F-4C61-BD5C-5B744FAE8A50}"/>
                </a:ext>
              </a:extLst>
            </p:cNvPr>
            <p:cNvSpPr txBox="1"/>
            <p:nvPr/>
          </p:nvSpPr>
          <p:spPr>
            <a:xfrm>
              <a:off x="7341118" y="2276792"/>
              <a:ext cx="473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0" b="1" i="1" dirty="0">
                  <a:solidFill>
                    <a:srgbClr val="027A8A"/>
                  </a:solidFill>
                </a:rPr>
                <a:t>+</a:t>
              </a:r>
              <a:endParaRPr lang="pt-BR" sz="2000" i="1" dirty="0">
                <a:solidFill>
                  <a:srgbClr val="027A8A"/>
                </a:solidFill>
                <a:latin typeface="+mj-lt"/>
              </a:endParaRPr>
            </a:p>
          </p:txBody>
        </p:sp>
        <p:sp>
          <p:nvSpPr>
            <p:cNvPr id="94" name="Retângulo 93">
              <a:extLst>
                <a:ext uri="{FF2B5EF4-FFF2-40B4-BE49-F238E27FC236}">
                  <a16:creationId xmlns="" xmlns:a16="http://schemas.microsoft.com/office/drawing/2014/main" id="{A95AEE88-7FCD-45D4-A01B-1913073D841B}"/>
                </a:ext>
              </a:extLst>
            </p:cNvPr>
            <p:cNvSpPr/>
            <p:nvPr/>
          </p:nvSpPr>
          <p:spPr>
            <a:xfrm>
              <a:off x="7381404" y="1284124"/>
              <a:ext cx="2261381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Elipse 94">
              <a:extLst>
                <a:ext uri="{FF2B5EF4-FFF2-40B4-BE49-F238E27FC236}">
                  <a16:creationId xmlns="" xmlns:a16="http://schemas.microsoft.com/office/drawing/2014/main" id="{86D9D58A-2365-4762-8F7D-303EED88E718}"/>
                </a:ext>
              </a:extLst>
            </p:cNvPr>
            <p:cNvSpPr/>
            <p:nvPr/>
          </p:nvSpPr>
          <p:spPr>
            <a:xfrm>
              <a:off x="8000516" y="1437807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6" name="Imagem 95">
              <a:extLst>
                <a:ext uri="{FF2B5EF4-FFF2-40B4-BE49-F238E27FC236}">
                  <a16:creationId xmlns="" xmlns:a16="http://schemas.microsoft.com/office/drawing/2014/main" id="{06E5A242-0A19-42AE-9A8A-8A7E069EB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100" y="1663986"/>
              <a:ext cx="387948" cy="531038"/>
            </a:xfrm>
            <a:prstGeom prst="rect">
              <a:avLst/>
            </a:prstGeom>
          </p:spPr>
        </p:pic>
        <p:sp>
          <p:nvSpPr>
            <p:cNvPr id="97" name="CaixaDeTexto 96">
              <a:extLst>
                <a:ext uri="{FF2B5EF4-FFF2-40B4-BE49-F238E27FC236}">
                  <a16:creationId xmlns="" xmlns:a16="http://schemas.microsoft.com/office/drawing/2014/main" id="{186418F3-E3E3-447D-930D-3EF45703F309}"/>
                </a:ext>
              </a:extLst>
            </p:cNvPr>
            <p:cNvSpPr txBox="1"/>
            <p:nvPr/>
          </p:nvSpPr>
          <p:spPr>
            <a:xfrm>
              <a:off x="7737339" y="2460123"/>
              <a:ext cx="156519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591</a:t>
              </a:r>
              <a:endParaRPr lang="pt-BR" sz="3600" b="1" dirty="0">
                <a:solidFill>
                  <a:schemeClr val="bg1"/>
                </a:solidFill>
              </a:endParaRP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Procedimentos Cirúrgicos</a:t>
              </a:r>
              <a:endParaRPr lang="pt-BR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8" name="Grupo 147"/>
          <p:cNvGrpSpPr/>
          <p:nvPr/>
        </p:nvGrpSpPr>
        <p:grpSpPr>
          <a:xfrm>
            <a:off x="189602" y="1297974"/>
            <a:ext cx="2261380" cy="2491273"/>
            <a:chOff x="189602" y="1297974"/>
            <a:chExt cx="2261380" cy="2491273"/>
          </a:xfrm>
        </p:grpSpPr>
        <p:sp>
          <p:nvSpPr>
            <p:cNvPr id="280" name="Retângulo 279">
              <a:extLst>
                <a:ext uri="{FF2B5EF4-FFF2-40B4-BE49-F238E27FC236}">
                  <a16:creationId xmlns="" xmlns:a16="http://schemas.microsoft.com/office/drawing/2014/main" id="{D69E2EE9-0B75-40E2-BF94-8E1CEDB03E77}"/>
                </a:ext>
              </a:extLst>
            </p:cNvPr>
            <p:cNvSpPr/>
            <p:nvPr/>
          </p:nvSpPr>
          <p:spPr>
            <a:xfrm>
              <a:off x="189602" y="1297974"/>
              <a:ext cx="2261380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5" name="Elipse 284">
              <a:extLst>
                <a:ext uri="{FF2B5EF4-FFF2-40B4-BE49-F238E27FC236}">
                  <a16:creationId xmlns="" xmlns:a16="http://schemas.microsoft.com/office/drawing/2014/main" id="{20E6463B-B056-4C7C-816F-ADC87B44A6D2}"/>
                </a:ext>
              </a:extLst>
            </p:cNvPr>
            <p:cNvSpPr/>
            <p:nvPr/>
          </p:nvSpPr>
          <p:spPr>
            <a:xfrm>
              <a:off x="808715" y="1439782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9" name="CaixaDeTexto 288">
              <a:extLst>
                <a:ext uri="{FF2B5EF4-FFF2-40B4-BE49-F238E27FC236}">
                  <a16:creationId xmlns="" xmlns:a16="http://schemas.microsoft.com/office/drawing/2014/main" id="{186418F3-E3E3-447D-930D-3EF45703F309}"/>
                </a:ext>
              </a:extLst>
            </p:cNvPr>
            <p:cNvSpPr txBox="1"/>
            <p:nvPr/>
          </p:nvSpPr>
          <p:spPr>
            <a:xfrm>
              <a:off x="535845" y="2464075"/>
              <a:ext cx="156519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17 mil</a:t>
              </a:r>
              <a:endParaRPr lang="pt-BR" sz="3600" b="1" dirty="0">
                <a:solidFill>
                  <a:schemeClr val="bg1"/>
                </a:solidFill>
              </a:endParaRP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Capacitações (EaD/Presencial)</a:t>
              </a:r>
              <a:endParaRPr lang="pt-BR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="" xmlns:a16="http://schemas.microsoft.com/office/drawing/2014/main" id="{932FA29E-54BA-460B-95CD-C2DC2264721E}"/>
                </a:ext>
              </a:extLst>
            </p:cNvPr>
            <p:cNvSpPr txBox="1"/>
            <p:nvPr/>
          </p:nvSpPr>
          <p:spPr>
            <a:xfrm>
              <a:off x="277970" y="2324292"/>
              <a:ext cx="473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0" b="1" i="1" dirty="0">
                  <a:solidFill>
                    <a:srgbClr val="027A8A"/>
                  </a:solidFill>
                </a:rPr>
                <a:t>+</a:t>
              </a:r>
              <a:endParaRPr lang="pt-BR" sz="2000" i="1" dirty="0">
                <a:solidFill>
                  <a:srgbClr val="027A8A"/>
                </a:solidFill>
                <a:latin typeface="+mj-lt"/>
              </a:endParaRPr>
            </a:p>
          </p:txBody>
        </p:sp>
        <p:pic>
          <p:nvPicPr>
            <p:cNvPr id="99" name="Imagem 98">
              <a:extLst>
                <a:ext uri="{FF2B5EF4-FFF2-40B4-BE49-F238E27FC236}">
                  <a16:creationId xmlns="" xmlns:a16="http://schemas.microsoft.com/office/drawing/2014/main" id="{15D8260B-9D8C-4666-BA8F-B184B1116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446" y="1628065"/>
              <a:ext cx="470257" cy="600938"/>
            </a:xfrm>
            <a:prstGeom prst="rect">
              <a:avLst/>
            </a:prstGeom>
          </p:spPr>
        </p:pic>
      </p:grpSp>
      <p:grpSp>
        <p:nvGrpSpPr>
          <p:cNvPr id="150" name="Grupo 149"/>
          <p:cNvGrpSpPr/>
          <p:nvPr/>
        </p:nvGrpSpPr>
        <p:grpSpPr>
          <a:xfrm>
            <a:off x="4986657" y="1298274"/>
            <a:ext cx="2261380" cy="2491273"/>
            <a:chOff x="4986657" y="1298274"/>
            <a:chExt cx="2261380" cy="2491273"/>
          </a:xfrm>
        </p:grpSpPr>
        <p:sp>
          <p:nvSpPr>
            <p:cNvPr id="282" name="Retângulo 281">
              <a:extLst>
                <a:ext uri="{FF2B5EF4-FFF2-40B4-BE49-F238E27FC236}">
                  <a16:creationId xmlns="" xmlns:a16="http://schemas.microsoft.com/office/drawing/2014/main" id="{A95AEE88-7FCD-45D4-A01B-1913073D841B}"/>
                </a:ext>
              </a:extLst>
            </p:cNvPr>
            <p:cNvSpPr/>
            <p:nvPr/>
          </p:nvSpPr>
          <p:spPr>
            <a:xfrm>
              <a:off x="4986657" y="1298274"/>
              <a:ext cx="2261380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7" name="Elipse 286">
              <a:extLst>
                <a:ext uri="{FF2B5EF4-FFF2-40B4-BE49-F238E27FC236}">
                  <a16:creationId xmlns="" xmlns:a16="http://schemas.microsoft.com/office/drawing/2014/main" id="{86D9D58A-2365-4762-8F7D-303EED88E718}"/>
                </a:ext>
              </a:extLst>
            </p:cNvPr>
            <p:cNvSpPr/>
            <p:nvPr/>
          </p:nvSpPr>
          <p:spPr>
            <a:xfrm>
              <a:off x="5605769" y="1440082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CaixaDeTexto 89">
              <a:extLst>
                <a:ext uri="{FF2B5EF4-FFF2-40B4-BE49-F238E27FC236}">
                  <a16:creationId xmlns="" xmlns:a16="http://schemas.microsoft.com/office/drawing/2014/main" id="{186418F3-E3E3-447D-930D-3EF45703F309}"/>
                </a:ext>
              </a:extLst>
            </p:cNvPr>
            <p:cNvSpPr txBox="1"/>
            <p:nvPr/>
          </p:nvSpPr>
          <p:spPr>
            <a:xfrm>
              <a:off x="5455650" y="2486148"/>
              <a:ext cx="156519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61 mil</a:t>
              </a:r>
              <a:endParaRPr lang="pt-BR" sz="3600" b="1" dirty="0">
                <a:solidFill>
                  <a:schemeClr val="bg1"/>
                </a:solidFill>
              </a:endParaRP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Procedimentos Diagnósticos</a:t>
              </a:r>
              <a:endParaRPr lang="pt-BR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3" name="CaixaDeTexto 92">
              <a:extLst>
                <a:ext uri="{FF2B5EF4-FFF2-40B4-BE49-F238E27FC236}">
                  <a16:creationId xmlns="" xmlns:a16="http://schemas.microsoft.com/office/drawing/2014/main" id="{932FA29E-54BA-460B-95CD-C2DC2264721E}"/>
                </a:ext>
              </a:extLst>
            </p:cNvPr>
            <p:cNvSpPr txBox="1"/>
            <p:nvPr/>
          </p:nvSpPr>
          <p:spPr>
            <a:xfrm>
              <a:off x="5150275" y="2346365"/>
              <a:ext cx="473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0" b="1" i="1" dirty="0">
                  <a:solidFill>
                    <a:srgbClr val="027A8A"/>
                  </a:solidFill>
                </a:rPr>
                <a:t>+</a:t>
              </a:r>
              <a:endParaRPr lang="pt-BR" sz="2000" i="1" dirty="0">
                <a:solidFill>
                  <a:srgbClr val="027A8A"/>
                </a:solidFill>
                <a:latin typeface="+mj-lt"/>
              </a:endParaRPr>
            </a:p>
          </p:txBody>
        </p:sp>
        <p:grpSp>
          <p:nvGrpSpPr>
            <p:cNvPr id="101" name="Group 4">
              <a:extLst>
                <a:ext uri="{FF2B5EF4-FFF2-40B4-BE49-F238E27FC236}">
                  <a16:creationId xmlns="" xmlns:a16="http://schemas.microsoft.com/office/drawing/2014/main" id="{DCDCE773-403A-4432-9407-4163CAC1793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46961" y="1647995"/>
              <a:ext cx="520751" cy="586033"/>
              <a:chOff x="4972" y="3373"/>
              <a:chExt cx="882" cy="945"/>
            </a:xfrm>
          </p:grpSpPr>
          <p:sp>
            <p:nvSpPr>
              <p:cNvPr id="102" name="Freeform 5">
                <a:extLst>
                  <a:ext uri="{FF2B5EF4-FFF2-40B4-BE49-F238E27FC236}">
                    <a16:creationId xmlns="" xmlns:a16="http://schemas.microsoft.com/office/drawing/2014/main" id="{8169C9CF-E5A7-43BB-975A-0DC774110F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2" y="3888"/>
                <a:ext cx="882" cy="430"/>
              </a:xfrm>
              <a:custGeom>
                <a:avLst/>
                <a:gdLst>
                  <a:gd name="T0" fmla="*/ 7436 w 7965"/>
                  <a:gd name="T1" fmla="*/ 1818 h 3880"/>
                  <a:gd name="T2" fmla="*/ 5488 w 7965"/>
                  <a:gd name="T3" fmla="*/ 3146 h 3880"/>
                  <a:gd name="T4" fmla="*/ 4493 w 7965"/>
                  <a:gd name="T5" fmla="*/ 3452 h 3880"/>
                  <a:gd name="T6" fmla="*/ 3253 w 7965"/>
                  <a:gd name="T7" fmla="*/ 3452 h 3880"/>
                  <a:gd name="T8" fmla="*/ 2137 w 7965"/>
                  <a:gd name="T9" fmla="*/ 3063 h 3880"/>
                  <a:gd name="T10" fmla="*/ 1715 w 7965"/>
                  <a:gd name="T11" fmla="*/ 2733 h 3880"/>
                  <a:gd name="T12" fmla="*/ 1715 w 7965"/>
                  <a:gd name="T13" fmla="*/ 1037 h 3880"/>
                  <a:gd name="T14" fmla="*/ 2507 w 7965"/>
                  <a:gd name="T15" fmla="*/ 1284 h 3880"/>
                  <a:gd name="T16" fmla="*/ 3491 w 7965"/>
                  <a:gd name="T17" fmla="*/ 1436 h 3880"/>
                  <a:gd name="T18" fmla="*/ 4901 w 7965"/>
                  <a:gd name="T19" fmla="*/ 1436 h 3880"/>
                  <a:gd name="T20" fmla="*/ 5124 w 7965"/>
                  <a:gd name="T21" fmla="*/ 1667 h 3880"/>
                  <a:gd name="T22" fmla="*/ 5124 w 7965"/>
                  <a:gd name="T23" fmla="*/ 1927 h 3880"/>
                  <a:gd name="T24" fmla="*/ 3655 w 7965"/>
                  <a:gd name="T25" fmla="*/ 2023 h 3880"/>
                  <a:gd name="T26" fmla="*/ 3414 w 7965"/>
                  <a:gd name="T27" fmla="*/ 2201 h 3880"/>
                  <a:gd name="T28" fmla="*/ 3594 w 7965"/>
                  <a:gd name="T29" fmla="*/ 2447 h 3880"/>
                  <a:gd name="T30" fmla="*/ 4141 w 7965"/>
                  <a:gd name="T31" fmla="*/ 2489 h 3880"/>
                  <a:gd name="T32" fmla="*/ 5424 w 7965"/>
                  <a:gd name="T33" fmla="*/ 2291 h 3880"/>
                  <a:gd name="T34" fmla="*/ 5425 w 7965"/>
                  <a:gd name="T35" fmla="*/ 2291 h 3880"/>
                  <a:gd name="T36" fmla="*/ 5426 w 7965"/>
                  <a:gd name="T37" fmla="*/ 2290 h 3880"/>
                  <a:gd name="T38" fmla="*/ 5449 w 7965"/>
                  <a:gd name="T39" fmla="*/ 2281 h 3880"/>
                  <a:gd name="T40" fmla="*/ 5450 w 7965"/>
                  <a:gd name="T41" fmla="*/ 2280 h 3880"/>
                  <a:gd name="T42" fmla="*/ 7206 w 7965"/>
                  <a:gd name="T43" fmla="*/ 1423 h 3880"/>
                  <a:gd name="T44" fmla="*/ 7428 w 7965"/>
                  <a:gd name="T45" fmla="*/ 1434 h 3880"/>
                  <a:gd name="T46" fmla="*/ 7536 w 7965"/>
                  <a:gd name="T47" fmla="*/ 1629 h 3880"/>
                  <a:gd name="T48" fmla="*/ 7436 w 7965"/>
                  <a:gd name="T49" fmla="*/ 1818 h 3880"/>
                  <a:gd name="T50" fmla="*/ 1286 w 7965"/>
                  <a:gd name="T51" fmla="*/ 3409 h 3880"/>
                  <a:gd name="T52" fmla="*/ 429 w 7965"/>
                  <a:gd name="T53" fmla="*/ 3409 h 3880"/>
                  <a:gd name="T54" fmla="*/ 429 w 7965"/>
                  <a:gd name="T55" fmla="*/ 428 h 3880"/>
                  <a:gd name="T56" fmla="*/ 1286 w 7965"/>
                  <a:gd name="T57" fmla="*/ 428 h 3880"/>
                  <a:gd name="T58" fmla="*/ 1286 w 7965"/>
                  <a:gd name="T59" fmla="*/ 3409 h 3880"/>
                  <a:gd name="T60" fmla="*/ 7656 w 7965"/>
                  <a:gd name="T61" fmla="*/ 1071 h 3880"/>
                  <a:gd name="T62" fmla="*/ 7009 w 7965"/>
                  <a:gd name="T63" fmla="*/ 1037 h 3880"/>
                  <a:gd name="T64" fmla="*/ 5553 w 7965"/>
                  <a:gd name="T65" fmla="*/ 1744 h 3880"/>
                  <a:gd name="T66" fmla="*/ 5553 w 7965"/>
                  <a:gd name="T67" fmla="*/ 1667 h 3880"/>
                  <a:gd name="T68" fmla="*/ 4901 w 7965"/>
                  <a:gd name="T69" fmla="*/ 1007 h 3880"/>
                  <a:gd name="T70" fmla="*/ 3491 w 7965"/>
                  <a:gd name="T71" fmla="*/ 1007 h 3880"/>
                  <a:gd name="T72" fmla="*/ 2634 w 7965"/>
                  <a:gd name="T73" fmla="*/ 874 h 3880"/>
                  <a:gd name="T74" fmla="*/ 1715 w 7965"/>
                  <a:gd name="T75" fmla="*/ 588 h 3880"/>
                  <a:gd name="T76" fmla="*/ 1715 w 7965"/>
                  <a:gd name="T77" fmla="*/ 218 h 3880"/>
                  <a:gd name="T78" fmla="*/ 1519 w 7965"/>
                  <a:gd name="T79" fmla="*/ 0 h 3880"/>
                  <a:gd name="T80" fmla="*/ 232 w 7965"/>
                  <a:gd name="T81" fmla="*/ 0 h 3880"/>
                  <a:gd name="T82" fmla="*/ 0 w 7965"/>
                  <a:gd name="T83" fmla="*/ 218 h 3880"/>
                  <a:gd name="T84" fmla="*/ 0 w 7965"/>
                  <a:gd name="T85" fmla="*/ 3627 h 3880"/>
                  <a:gd name="T86" fmla="*/ 232 w 7965"/>
                  <a:gd name="T87" fmla="*/ 3837 h 3880"/>
                  <a:gd name="T88" fmla="*/ 1519 w 7965"/>
                  <a:gd name="T89" fmla="*/ 3837 h 3880"/>
                  <a:gd name="T90" fmla="*/ 1715 w 7965"/>
                  <a:gd name="T91" fmla="*/ 3627 h 3880"/>
                  <a:gd name="T92" fmla="*/ 1715 w 7965"/>
                  <a:gd name="T93" fmla="*/ 3283 h 3880"/>
                  <a:gd name="T94" fmla="*/ 1869 w 7965"/>
                  <a:gd name="T95" fmla="*/ 3398 h 3880"/>
                  <a:gd name="T96" fmla="*/ 3253 w 7965"/>
                  <a:gd name="T97" fmla="*/ 3880 h 3880"/>
                  <a:gd name="T98" fmla="*/ 4493 w 7965"/>
                  <a:gd name="T99" fmla="*/ 3880 h 3880"/>
                  <a:gd name="T100" fmla="*/ 5730 w 7965"/>
                  <a:gd name="T101" fmla="*/ 3500 h 3880"/>
                  <a:gd name="T102" fmla="*/ 7678 w 7965"/>
                  <a:gd name="T103" fmla="*/ 2172 h 3880"/>
                  <a:gd name="T104" fmla="*/ 7965 w 7965"/>
                  <a:gd name="T105" fmla="*/ 1628 h 3880"/>
                  <a:gd name="T106" fmla="*/ 7656 w 7965"/>
                  <a:gd name="T107" fmla="*/ 1071 h 3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965" h="3880">
                    <a:moveTo>
                      <a:pt x="7436" y="1818"/>
                    </a:moveTo>
                    <a:lnTo>
                      <a:pt x="5488" y="3146"/>
                    </a:lnTo>
                    <a:cubicBezTo>
                      <a:pt x="5194" y="3347"/>
                      <a:pt x="4849" y="3452"/>
                      <a:pt x="4493" y="3452"/>
                    </a:cubicBezTo>
                    <a:lnTo>
                      <a:pt x="3253" y="3452"/>
                    </a:lnTo>
                    <a:cubicBezTo>
                      <a:pt x="2852" y="3452"/>
                      <a:pt x="2450" y="3315"/>
                      <a:pt x="2137" y="3063"/>
                    </a:cubicBezTo>
                    <a:lnTo>
                      <a:pt x="1715" y="2733"/>
                    </a:lnTo>
                    <a:lnTo>
                      <a:pt x="1715" y="1037"/>
                    </a:lnTo>
                    <a:lnTo>
                      <a:pt x="2507" y="1284"/>
                    </a:lnTo>
                    <a:cubicBezTo>
                      <a:pt x="2823" y="1382"/>
                      <a:pt x="3160" y="1436"/>
                      <a:pt x="3491" y="1436"/>
                    </a:cubicBezTo>
                    <a:lnTo>
                      <a:pt x="4901" y="1436"/>
                    </a:lnTo>
                    <a:cubicBezTo>
                      <a:pt x="5034" y="1436"/>
                      <a:pt x="5124" y="1535"/>
                      <a:pt x="5124" y="1667"/>
                    </a:cubicBezTo>
                    <a:lnTo>
                      <a:pt x="5124" y="1927"/>
                    </a:lnTo>
                    <a:cubicBezTo>
                      <a:pt x="4867" y="1997"/>
                      <a:pt x="4265" y="2121"/>
                      <a:pt x="3655" y="2023"/>
                    </a:cubicBezTo>
                    <a:cubicBezTo>
                      <a:pt x="3539" y="2005"/>
                      <a:pt x="3433" y="2084"/>
                      <a:pt x="3414" y="2201"/>
                    </a:cubicBezTo>
                    <a:cubicBezTo>
                      <a:pt x="3395" y="2318"/>
                      <a:pt x="3477" y="2428"/>
                      <a:pt x="3594" y="2447"/>
                    </a:cubicBezTo>
                    <a:cubicBezTo>
                      <a:pt x="3780" y="2477"/>
                      <a:pt x="3966" y="2489"/>
                      <a:pt x="4141" y="2489"/>
                    </a:cubicBezTo>
                    <a:cubicBezTo>
                      <a:pt x="4831" y="2489"/>
                      <a:pt x="5388" y="2303"/>
                      <a:pt x="5424" y="2291"/>
                    </a:cubicBezTo>
                    <a:cubicBezTo>
                      <a:pt x="5424" y="2291"/>
                      <a:pt x="5425" y="2291"/>
                      <a:pt x="5425" y="2291"/>
                    </a:cubicBezTo>
                    <a:cubicBezTo>
                      <a:pt x="5425" y="2290"/>
                      <a:pt x="5425" y="2290"/>
                      <a:pt x="5426" y="2290"/>
                    </a:cubicBezTo>
                    <a:cubicBezTo>
                      <a:pt x="5434" y="2288"/>
                      <a:pt x="5441" y="2284"/>
                      <a:pt x="5449" y="2281"/>
                    </a:cubicBezTo>
                    <a:cubicBezTo>
                      <a:pt x="5449" y="2281"/>
                      <a:pt x="5450" y="2280"/>
                      <a:pt x="5450" y="2280"/>
                    </a:cubicBezTo>
                    <a:lnTo>
                      <a:pt x="7206" y="1423"/>
                    </a:lnTo>
                    <a:cubicBezTo>
                      <a:pt x="7279" y="1387"/>
                      <a:pt x="7360" y="1391"/>
                      <a:pt x="7428" y="1434"/>
                    </a:cubicBezTo>
                    <a:cubicBezTo>
                      <a:pt x="7497" y="1477"/>
                      <a:pt x="7536" y="1548"/>
                      <a:pt x="7536" y="1629"/>
                    </a:cubicBezTo>
                    <a:cubicBezTo>
                      <a:pt x="7536" y="1705"/>
                      <a:pt x="7499" y="1776"/>
                      <a:pt x="7436" y="1818"/>
                    </a:cubicBezTo>
                    <a:close/>
                    <a:moveTo>
                      <a:pt x="1286" y="3409"/>
                    </a:moveTo>
                    <a:lnTo>
                      <a:pt x="429" y="3409"/>
                    </a:lnTo>
                    <a:lnTo>
                      <a:pt x="429" y="428"/>
                    </a:lnTo>
                    <a:lnTo>
                      <a:pt x="1286" y="428"/>
                    </a:lnTo>
                    <a:lnTo>
                      <a:pt x="1286" y="3409"/>
                    </a:lnTo>
                    <a:close/>
                    <a:moveTo>
                      <a:pt x="7656" y="1071"/>
                    </a:moveTo>
                    <a:cubicBezTo>
                      <a:pt x="7462" y="950"/>
                      <a:pt x="7215" y="937"/>
                      <a:pt x="7009" y="1037"/>
                    </a:cubicBezTo>
                    <a:lnTo>
                      <a:pt x="5553" y="1744"/>
                    </a:lnTo>
                    <a:lnTo>
                      <a:pt x="5553" y="1667"/>
                    </a:lnTo>
                    <a:cubicBezTo>
                      <a:pt x="5553" y="1298"/>
                      <a:pt x="5270" y="1007"/>
                      <a:pt x="4901" y="1007"/>
                    </a:cubicBezTo>
                    <a:lnTo>
                      <a:pt x="3491" y="1007"/>
                    </a:lnTo>
                    <a:cubicBezTo>
                      <a:pt x="3203" y="1007"/>
                      <a:pt x="2909" y="959"/>
                      <a:pt x="2634" y="874"/>
                    </a:cubicBezTo>
                    <a:lnTo>
                      <a:pt x="1715" y="588"/>
                    </a:lnTo>
                    <a:lnTo>
                      <a:pt x="1715" y="218"/>
                    </a:lnTo>
                    <a:cubicBezTo>
                      <a:pt x="1715" y="99"/>
                      <a:pt x="1637" y="0"/>
                      <a:pt x="1519" y="0"/>
                    </a:cubicBezTo>
                    <a:lnTo>
                      <a:pt x="232" y="0"/>
                    </a:lnTo>
                    <a:cubicBezTo>
                      <a:pt x="114" y="0"/>
                      <a:pt x="0" y="99"/>
                      <a:pt x="0" y="218"/>
                    </a:cubicBezTo>
                    <a:lnTo>
                      <a:pt x="0" y="3627"/>
                    </a:lnTo>
                    <a:cubicBezTo>
                      <a:pt x="0" y="3745"/>
                      <a:pt x="114" y="3837"/>
                      <a:pt x="232" y="3837"/>
                    </a:cubicBezTo>
                    <a:lnTo>
                      <a:pt x="1519" y="3837"/>
                    </a:lnTo>
                    <a:cubicBezTo>
                      <a:pt x="1637" y="3837"/>
                      <a:pt x="1715" y="3745"/>
                      <a:pt x="1715" y="3627"/>
                    </a:cubicBezTo>
                    <a:lnTo>
                      <a:pt x="1715" y="3283"/>
                    </a:lnTo>
                    <a:lnTo>
                      <a:pt x="1869" y="3398"/>
                    </a:lnTo>
                    <a:cubicBezTo>
                      <a:pt x="2257" y="3710"/>
                      <a:pt x="2755" y="3880"/>
                      <a:pt x="3253" y="3880"/>
                    </a:cubicBezTo>
                    <a:lnTo>
                      <a:pt x="4493" y="3880"/>
                    </a:lnTo>
                    <a:cubicBezTo>
                      <a:pt x="4936" y="3880"/>
                      <a:pt x="5364" y="3750"/>
                      <a:pt x="5730" y="3500"/>
                    </a:cubicBezTo>
                    <a:lnTo>
                      <a:pt x="7678" y="2172"/>
                    </a:lnTo>
                    <a:cubicBezTo>
                      <a:pt x="7858" y="2049"/>
                      <a:pt x="7965" y="1846"/>
                      <a:pt x="7965" y="1628"/>
                    </a:cubicBezTo>
                    <a:cubicBezTo>
                      <a:pt x="7965" y="1400"/>
                      <a:pt x="7849" y="1192"/>
                      <a:pt x="7656" y="1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="" xmlns:a16="http://schemas.microsoft.com/office/drawing/2014/main" id="{7D3616CE-5611-410E-9B75-84E585F87D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4" y="3373"/>
                <a:ext cx="879" cy="430"/>
              </a:xfrm>
              <a:custGeom>
                <a:avLst/>
                <a:gdLst>
                  <a:gd name="T0" fmla="*/ 7508 w 7936"/>
                  <a:gd name="T1" fmla="*/ 3452 h 3881"/>
                  <a:gd name="T2" fmla="*/ 6650 w 7936"/>
                  <a:gd name="T3" fmla="*/ 3452 h 3881"/>
                  <a:gd name="T4" fmla="*/ 6650 w 7936"/>
                  <a:gd name="T5" fmla="*/ 472 h 3881"/>
                  <a:gd name="T6" fmla="*/ 7508 w 7936"/>
                  <a:gd name="T7" fmla="*/ 472 h 3881"/>
                  <a:gd name="T8" fmla="*/ 7508 w 7936"/>
                  <a:gd name="T9" fmla="*/ 3452 h 3881"/>
                  <a:gd name="T10" fmla="*/ 5444 w 7936"/>
                  <a:gd name="T11" fmla="*/ 2611 h 3881"/>
                  <a:gd name="T12" fmla="*/ 4474 w 7936"/>
                  <a:gd name="T13" fmla="*/ 2466 h 3881"/>
                  <a:gd name="T14" fmla="*/ 3064 w 7936"/>
                  <a:gd name="T15" fmla="*/ 2466 h 3881"/>
                  <a:gd name="T16" fmla="*/ 2812 w 7936"/>
                  <a:gd name="T17" fmla="*/ 2220 h 3881"/>
                  <a:gd name="T18" fmla="*/ 2812 w 7936"/>
                  <a:gd name="T19" fmla="*/ 1961 h 3881"/>
                  <a:gd name="T20" fmla="*/ 4295 w 7936"/>
                  <a:gd name="T21" fmla="*/ 1865 h 3881"/>
                  <a:gd name="T22" fmla="*/ 4544 w 7936"/>
                  <a:gd name="T23" fmla="*/ 1687 h 3881"/>
                  <a:gd name="T24" fmla="*/ 4367 w 7936"/>
                  <a:gd name="T25" fmla="*/ 1441 h 3881"/>
                  <a:gd name="T26" fmla="*/ 2540 w 7936"/>
                  <a:gd name="T27" fmla="*/ 1597 h 3881"/>
                  <a:gd name="T28" fmla="*/ 2540 w 7936"/>
                  <a:gd name="T29" fmla="*/ 1597 h 3881"/>
                  <a:gd name="T30" fmla="*/ 2539 w 7936"/>
                  <a:gd name="T31" fmla="*/ 1598 h 3881"/>
                  <a:gd name="T32" fmla="*/ 2527 w 7936"/>
                  <a:gd name="T33" fmla="*/ 1603 h 3881"/>
                  <a:gd name="T34" fmla="*/ 2515 w 7936"/>
                  <a:gd name="T35" fmla="*/ 1608 h 3881"/>
                  <a:gd name="T36" fmla="*/ 759 w 7936"/>
                  <a:gd name="T37" fmla="*/ 2465 h 3881"/>
                  <a:gd name="T38" fmla="*/ 537 w 7936"/>
                  <a:gd name="T39" fmla="*/ 2453 h 3881"/>
                  <a:gd name="T40" fmla="*/ 429 w 7936"/>
                  <a:gd name="T41" fmla="*/ 2259 h 3881"/>
                  <a:gd name="T42" fmla="*/ 529 w 7936"/>
                  <a:gd name="T43" fmla="*/ 2069 h 3881"/>
                  <a:gd name="T44" fmla="*/ 2477 w 7936"/>
                  <a:gd name="T45" fmla="*/ 738 h 3881"/>
                  <a:gd name="T46" fmla="*/ 3472 w 7936"/>
                  <a:gd name="T47" fmla="*/ 429 h 3881"/>
                  <a:gd name="T48" fmla="*/ 4712 w 7936"/>
                  <a:gd name="T49" fmla="*/ 429 h 3881"/>
                  <a:gd name="T50" fmla="*/ 5813 w 7936"/>
                  <a:gd name="T51" fmla="*/ 821 h 3881"/>
                  <a:gd name="T52" fmla="*/ 6221 w 7936"/>
                  <a:gd name="T53" fmla="*/ 1155 h 3881"/>
                  <a:gd name="T54" fmla="*/ 6221 w 7936"/>
                  <a:gd name="T55" fmla="*/ 2851 h 3881"/>
                  <a:gd name="T56" fmla="*/ 5444 w 7936"/>
                  <a:gd name="T57" fmla="*/ 2611 h 3881"/>
                  <a:gd name="T58" fmla="*/ 7733 w 7936"/>
                  <a:gd name="T59" fmla="*/ 43 h 3881"/>
                  <a:gd name="T60" fmla="*/ 6446 w 7936"/>
                  <a:gd name="T61" fmla="*/ 43 h 3881"/>
                  <a:gd name="T62" fmla="*/ 6221 w 7936"/>
                  <a:gd name="T63" fmla="*/ 261 h 3881"/>
                  <a:gd name="T64" fmla="*/ 6221 w 7936"/>
                  <a:gd name="T65" fmla="*/ 604 h 3881"/>
                  <a:gd name="T66" fmla="*/ 6082 w 7936"/>
                  <a:gd name="T67" fmla="*/ 486 h 3881"/>
                  <a:gd name="T68" fmla="*/ 4712 w 7936"/>
                  <a:gd name="T69" fmla="*/ 0 h 3881"/>
                  <a:gd name="T70" fmla="*/ 3472 w 7936"/>
                  <a:gd name="T71" fmla="*/ 0 h 3881"/>
                  <a:gd name="T72" fmla="*/ 2235 w 7936"/>
                  <a:gd name="T73" fmla="*/ 384 h 3881"/>
                  <a:gd name="T74" fmla="*/ 287 w 7936"/>
                  <a:gd name="T75" fmla="*/ 1714 h 3881"/>
                  <a:gd name="T76" fmla="*/ 0 w 7936"/>
                  <a:gd name="T77" fmla="*/ 2258 h 3881"/>
                  <a:gd name="T78" fmla="*/ 309 w 7936"/>
                  <a:gd name="T79" fmla="*/ 2817 h 3881"/>
                  <a:gd name="T80" fmla="*/ 941 w 7936"/>
                  <a:gd name="T81" fmla="*/ 2850 h 3881"/>
                  <a:gd name="T82" fmla="*/ 2383 w 7936"/>
                  <a:gd name="T83" fmla="*/ 2144 h 3881"/>
                  <a:gd name="T84" fmla="*/ 2383 w 7936"/>
                  <a:gd name="T85" fmla="*/ 2220 h 3881"/>
                  <a:gd name="T86" fmla="*/ 3064 w 7936"/>
                  <a:gd name="T87" fmla="*/ 2894 h 3881"/>
                  <a:gd name="T88" fmla="*/ 4474 w 7936"/>
                  <a:gd name="T89" fmla="*/ 2894 h 3881"/>
                  <a:gd name="T90" fmla="*/ 5317 w 7936"/>
                  <a:gd name="T91" fmla="*/ 3020 h 3881"/>
                  <a:gd name="T92" fmla="*/ 6221 w 7936"/>
                  <a:gd name="T93" fmla="*/ 3300 h 3881"/>
                  <a:gd name="T94" fmla="*/ 6221 w 7936"/>
                  <a:gd name="T95" fmla="*/ 3670 h 3881"/>
                  <a:gd name="T96" fmla="*/ 6446 w 7936"/>
                  <a:gd name="T97" fmla="*/ 3881 h 3881"/>
                  <a:gd name="T98" fmla="*/ 7733 w 7936"/>
                  <a:gd name="T99" fmla="*/ 3881 h 3881"/>
                  <a:gd name="T100" fmla="*/ 7936 w 7936"/>
                  <a:gd name="T101" fmla="*/ 3670 h 3881"/>
                  <a:gd name="T102" fmla="*/ 7936 w 7936"/>
                  <a:gd name="T103" fmla="*/ 261 h 3881"/>
                  <a:gd name="T104" fmla="*/ 7733 w 7936"/>
                  <a:gd name="T105" fmla="*/ 43 h 3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36" h="3881">
                    <a:moveTo>
                      <a:pt x="7508" y="3452"/>
                    </a:moveTo>
                    <a:lnTo>
                      <a:pt x="6650" y="3452"/>
                    </a:lnTo>
                    <a:lnTo>
                      <a:pt x="6650" y="472"/>
                    </a:lnTo>
                    <a:lnTo>
                      <a:pt x="7508" y="472"/>
                    </a:lnTo>
                    <a:lnTo>
                      <a:pt x="7508" y="3452"/>
                    </a:lnTo>
                    <a:close/>
                    <a:moveTo>
                      <a:pt x="5444" y="2611"/>
                    </a:moveTo>
                    <a:cubicBezTo>
                      <a:pt x="5128" y="2513"/>
                      <a:pt x="4805" y="2466"/>
                      <a:pt x="4474" y="2466"/>
                    </a:cubicBezTo>
                    <a:lnTo>
                      <a:pt x="3064" y="2466"/>
                    </a:lnTo>
                    <a:cubicBezTo>
                      <a:pt x="2931" y="2466"/>
                      <a:pt x="2812" y="2353"/>
                      <a:pt x="2812" y="2220"/>
                    </a:cubicBezTo>
                    <a:lnTo>
                      <a:pt x="2812" y="1961"/>
                    </a:lnTo>
                    <a:cubicBezTo>
                      <a:pt x="3091" y="1891"/>
                      <a:pt x="3686" y="1766"/>
                      <a:pt x="4295" y="1865"/>
                    </a:cubicBezTo>
                    <a:cubicBezTo>
                      <a:pt x="4412" y="1883"/>
                      <a:pt x="4525" y="1804"/>
                      <a:pt x="4544" y="1687"/>
                    </a:cubicBezTo>
                    <a:cubicBezTo>
                      <a:pt x="4563" y="1570"/>
                      <a:pt x="4484" y="1460"/>
                      <a:pt x="4367" y="1441"/>
                    </a:cubicBezTo>
                    <a:cubicBezTo>
                      <a:pt x="3450" y="1293"/>
                      <a:pt x="2587" y="1581"/>
                      <a:pt x="2540" y="1597"/>
                    </a:cubicBezTo>
                    <a:cubicBezTo>
                      <a:pt x="2539" y="1597"/>
                      <a:pt x="2540" y="1597"/>
                      <a:pt x="2540" y="1597"/>
                    </a:cubicBezTo>
                    <a:cubicBezTo>
                      <a:pt x="2539" y="1597"/>
                      <a:pt x="2539" y="1597"/>
                      <a:pt x="2539" y="1598"/>
                    </a:cubicBezTo>
                    <a:cubicBezTo>
                      <a:pt x="2535" y="1599"/>
                      <a:pt x="2531" y="1601"/>
                      <a:pt x="2527" y="1603"/>
                    </a:cubicBezTo>
                    <a:cubicBezTo>
                      <a:pt x="2523" y="1604"/>
                      <a:pt x="2519" y="1606"/>
                      <a:pt x="2515" y="1608"/>
                    </a:cubicBezTo>
                    <a:lnTo>
                      <a:pt x="759" y="2465"/>
                    </a:lnTo>
                    <a:cubicBezTo>
                      <a:pt x="686" y="2501"/>
                      <a:pt x="605" y="2496"/>
                      <a:pt x="537" y="2453"/>
                    </a:cubicBezTo>
                    <a:cubicBezTo>
                      <a:pt x="468" y="2411"/>
                      <a:pt x="429" y="2340"/>
                      <a:pt x="429" y="2259"/>
                    </a:cubicBezTo>
                    <a:cubicBezTo>
                      <a:pt x="429" y="2183"/>
                      <a:pt x="466" y="2112"/>
                      <a:pt x="529" y="2069"/>
                    </a:cubicBezTo>
                    <a:lnTo>
                      <a:pt x="2477" y="738"/>
                    </a:lnTo>
                    <a:cubicBezTo>
                      <a:pt x="2771" y="537"/>
                      <a:pt x="3116" y="429"/>
                      <a:pt x="3472" y="429"/>
                    </a:cubicBezTo>
                    <a:lnTo>
                      <a:pt x="4712" y="429"/>
                    </a:lnTo>
                    <a:cubicBezTo>
                      <a:pt x="5113" y="429"/>
                      <a:pt x="5501" y="569"/>
                      <a:pt x="5813" y="821"/>
                    </a:cubicBezTo>
                    <a:lnTo>
                      <a:pt x="6221" y="1155"/>
                    </a:lnTo>
                    <a:lnTo>
                      <a:pt x="6221" y="2851"/>
                    </a:lnTo>
                    <a:lnTo>
                      <a:pt x="5444" y="2611"/>
                    </a:lnTo>
                    <a:close/>
                    <a:moveTo>
                      <a:pt x="7733" y="43"/>
                    </a:moveTo>
                    <a:lnTo>
                      <a:pt x="6446" y="43"/>
                    </a:lnTo>
                    <a:cubicBezTo>
                      <a:pt x="6328" y="43"/>
                      <a:pt x="6221" y="143"/>
                      <a:pt x="6221" y="261"/>
                    </a:cubicBezTo>
                    <a:lnTo>
                      <a:pt x="6221" y="604"/>
                    </a:lnTo>
                    <a:lnTo>
                      <a:pt x="6082" y="486"/>
                    </a:lnTo>
                    <a:cubicBezTo>
                      <a:pt x="5693" y="174"/>
                      <a:pt x="5210" y="0"/>
                      <a:pt x="4712" y="0"/>
                    </a:cubicBezTo>
                    <a:lnTo>
                      <a:pt x="3472" y="0"/>
                    </a:lnTo>
                    <a:cubicBezTo>
                      <a:pt x="3029" y="0"/>
                      <a:pt x="2601" y="134"/>
                      <a:pt x="2235" y="384"/>
                    </a:cubicBezTo>
                    <a:lnTo>
                      <a:pt x="287" y="1714"/>
                    </a:lnTo>
                    <a:cubicBezTo>
                      <a:pt x="107" y="1837"/>
                      <a:pt x="0" y="2041"/>
                      <a:pt x="0" y="2258"/>
                    </a:cubicBezTo>
                    <a:cubicBezTo>
                      <a:pt x="0" y="2487"/>
                      <a:pt x="116" y="2696"/>
                      <a:pt x="309" y="2817"/>
                    </a:cubicBezTo>
                    <a:cubicBezTo>
                      <a:pt x="503" y="2938"/>
                      <a:pt x="736" y="2951"/>
                      <a:pt x="941" y="2850"/>
                    </a:cubicBezTo>
                    <a:lnTo>
                      <a:pt x="2383" y="2144"/>
                    </a:lnTo>
                    <a:lnTo>
                      <a:pt x="2383" y="2220"/>
                    </a:lnTo>
                    <a:cubicBezTo>
                      <a:pt x="2383" y="2590"/>
                      <a:pt x="2695" y="2894"/>
                      <a:pt x="3064" y="2894"/>
                    </a:cubicBezTo>
                    <a:lnTo>
                      <a:pt x="4474" y="2894"/>
                    </a:lnTo>
                    <a:cubicBezTo>
                      <a:pt x="4762" y="2894"/>
                      <a:pt x="5042" y="2935"/>
                      <a:pt x="5317" y="3020"/>
                    </a:cubicBezTo>
                    <a:lnTo>
                      <a:pt x="6221" y="3300"/>
                    </a:lnTo>
                    <a:lnTo>
                      <a:pt x="6221" y="3670"/>
                    </a:lnTo>
                    <a:cubicBezTo>
                      <a:pt x="6221" y="3789"/>
                      <a:pt x="6328" y="3881"/>
                      <a:pt x="6446" y="3881"/>
                    </a:cubicBezTo>
                    <a:lnTo>
                      <a:pt x="7733" y="3881"/>
                    </a:lnTo>
                    <a:cubicBezTo>
                      <a:pt x="7851" y="3881"/>
                      <a:pt x="7936" y="3789"/>
                      <a:pt x="7936" y="3670"/>
                    </a:cubicBezTo>
                    <a:lnTo>
                      <a:pt x="7936" y="261"/>
                    </a:lnTo>
                    <a:cubicBezTo>
                      <a:pt x="7936" y="143"/>
                      <a:pt x="7851" y="43"/>
                      <a:pt x="7733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="" xmlns:a16="http://schemas.microsoft.com/office/drawing/2014/main" id="{C559EDA6-F777-419E-9CAD-BC3127846C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2" y="3756"/>
                <a:ext cx="223" cy="202"/>
              </a:xfrm>
              <a:custGeom>
                <a:avLst/>
                <a:gdLst>
                  <a:gd name="T0" fmla="*/ 673 w 2021"/>
                  <a:gd name="T1" fmla="*/ 429 h 1830"/>
                  <a:gd name="T2" fmla="*/ 853 w 2021"/>
                  <a:gd name="T3" fmla="*/ 509 h 1830"/>
                  <a:gd name="T4" fmla="*/ 1011 w 2021"/>
                  <a:gd name="T5" fmla="*/ 578 h 1830"/>
                  <a:gd name="T6" fmla="*/ 1169 w 2021"/>
                  <a:gd name="T7" fmla="*/ 509 h 1830"/>
                  <a:gd name="T8" fmla="*/ 1349 w 2021"/>
                  <a:gd name="T9" fmla="*/ 429 h 1830"/>
                  <a:gd name="T10" fmla="*/ 1593 w 2021"/>
                  <a:gd name="T11" fmla="*/ 673 h 1830"/>
                  <a:gd name="T12" fmla="*/ 1011 w 2021"/>
                  <a:gd name="T13" fmla="*/ 1348 h 1830"/>
                  <a:gd name="T14" fmla="*/ 429 w 2021"/>
                  <a:gd name="T15" fmla="*/ 673 h 1830"/>
                  <a:gd name="T16" fmla="*/ 673 w 2021"/>
                  <a:gd name="T17" fmla="*/ 429 h 1830"/>
                  <a:gd name="T18" fmla="*/ 886 w 2021"/>
                  <a:gd name="T19" fmla="*/ 1790 h 1830"/>
                  <a:gd name="T20" fmla="*/ 1011 w 2021"/>
                  <a:gd name="T21" fmla="*/ 1830 h 1830"/>
                  <a:gd name="T22" fmla="*/ 1135 w 2021"/>
                  <a:gd name="T23" fmla="*/ 1790 h 1830"/>
                  <a:gd name="T24" fmla="*/ 1556 w 2021"/>
                  <a:gd name="T25" fmla="*/ 1441 h 1830"/>
                  <a:gd name="T26" fmla="*/ 2021 w 2021"/>
                  <a:gd name="T27" fmla="*/ 673 h 1830"/>
                  <a:gd name="T28" fmla="*/ 1349 w 2021"/>
                  <a:gd name="T29" fmla="*/ 0 h 1830"/>
                  <a:gd name="T30" fmla="*/ 1011 w 2021"/>
                  <a:gd name="T31" fmla="*/ 92 h 1830"/>
                  <a:gd name="T32" fmla="*/ 673 w 2021"/>
                  <a:gd name="T33" fmla="*/ 0 h 1830"/>
                  <a:gd name="T34" fmla="*/ 0 w 2021"/>
                  <a:gd name="T35" fmla="*/ 673 h 1830"/>
                  <a:gd name="T36" fmla="*/ 465 w 2021"/>
                  <a:gd name="T37" fmla="*/ 1441 h 1830"/>
                  <a:gd name="T38" fmla="*/ 886 w 2021"/>
                  <a:gd name="T39" fmla="*/ 179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21" h="1830">
                    <a:moveTo>
                      <a:pt x="673" y="429"/>
                    </a:moveTo>
                    <a:cubicBezTo>
                      <a:pt x="742" y="429"/>
                      <a:pt x="806" y="457"/>
                      <a:pt x="853" y="509"/>
                    </a:cubicBezTo>
                    <a:cubicBezTo>
                      <a:pt x="893" y="553"/>
                      <a:pt x="951" y="578"/>
                      <a:pt x="1011" y="578"/>
                    </a:cubicBezTo>
                    <a:cubicBezTo>
                      <a:pt x="1071" y="578"/>
                      <a:pt x="1128" y="553"/>
                      <a:pt x="1169" y="509"/>
                    </a:cubicBezTo>
                    <a:cubicBezTo>
                      <a:pt x="1216" y="457"/>
                      <a:pt x="1280" y="429"/>
                      <a:pt x="1349" y="429"/>
                    </a:cubicBezTo>
                    <a:cubicBezTo>
                      <a:pt x="1483" y="429"/>
                      <a:pt x="1593" y="539"/>
                      <a:pt x="1593" y="673"/>
                    </a:cubicBezTo>
                    <a:cubicBezTo>
                      <a:pt x="1593" y="810"/>
                      <a:pt x="1306" y="1114"/>
                      <a:pt x="1011" y="1348"/>
                    </a:cubicBezTo>
                    <a:cubicBezTo>
                      <a:pt x="715" y="1114"/>
                      <a:pt x="429" y="810"/>
                      <a:pt x="429" y="673"/>
                    </a:cubicBezTo>
                    <a:cubicBezTo>
                      <a:pt x="429" y="539"/>
                      <a:pt x="538" y="429"/>
                      <a:pt x="673" y="429"/>
                    </a:cubicBezTo>
                    <a:close/>
                    <a:moveTo>
                      <a:pt x="886" y="1790"/>
                    </a:moveTo>
                    <a:cubicBezTo>
                      <a:pt x="924" y="1817"/>
                      <a:pt x="967" y="1830"/>
                      <a:pt x="1011" y="1830"/>
                    </a:cubicBezTo>
                    <a:cubicBezTo>
                      <a:pt x="1054" y="1830"/>
                      <a:pt x="1098" y="1817"/>
                      <a:pt x="1135" y="1790"/>
                    </a:cubicBezTo>
                    <a:cubicBezTo>
                      <a:pt x="1144" y="1784"/>
                      <a:pt x="1349" y="1638"/>
                      <a:pt x="1556" y="1441"/>
                    </a:cubicBezTo>
                    <a:cubicBezTo>
                      <a:pt x="1869" y="1144"/>
                      <a:pt x="2021" y="893"/>
                      <a:pt x="2021" y="673"/>
                    </a:cubicBezTo>
                    <a:cubicBezTo>
                      <a:pt x="2021" y="302"/>
                      <a:pt x="1720" y="0"/>
                      <a:pt x="1349" y="0"/>
                    </a:cubicBezTo>
                    <a:cubicBezTo>
                      <a:pt x="1229" y="0"/>
                      <a:pt x="1113" y="33"/>
                      <a:pt x="1011" y="92"/>
                    </a:cubicBezTo>
                    <a:cubicBezTo>
                      <a:pt x="909" y="33"/>
                      <a:pt x="792" y="0"/>
                      <a:pt x="673" y="0"/>
                    </a:cubicBezTo>
                    <a:cubicBezTo>
                      <a:pt x="302" y="0"/>
                      <a:pt x="0" y="302"/>
                      <a:pt x="0" y="673"/>
                    </a:cubicBezTo>
                    <a:cubicBezTo>
                      <a:pt x="0" y="893"/>
                      <a:pt x="152" y="1144"/>
                      <a:pt x="465" y="1441"/>
                    </a:cubicBezTo>
                    <a:cubicBezTo>
                      <a:pt x="673" y="1638"/>
                      <a:pt x="878" y="1784"/>
                      <a:pt x="886" y="17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156" name="Grupo 155"/>
          <p:cNvGrpSpPr/>
          <p:nvPr/>
        </p:nvGrpSpPr>
        <p:grpSpPr>
          <a:xfrm>
            <a:off x="7236912" y="3959362"/>
            <a:ext cx="2584559" cy="2491273"/>
            <a:chOff x="7236912" y="3947787"/>
            <a:chExt cx="2584559" cy="2491273"/>
          </a:xfrm>
        </p:grpSpPr>
        <p:sp>
          <p:nvSpPr>
            <p:cNvPr id="115" name="Retângulo 114">
              <a:extLst>
                <a:ext uri="{FF2B5EF4-FFF2-40B4-BE49-F238E27FC236}">
                  <a16:creationId xmlns="" xmlns:a16="http://schemas.microsoft.com/office/drawing/2014/main" id="{EE5DF364-C9A8-46A4-8701-EE717D51EC79}"/>
                </a:ext>
              </a:extLst>
            </p:cNvPr>
            <p:cNvSpPr/>
            <p:nvPr/>
          </p:nvSpPr>
          <p:spPr>
            <a:xfrm>
              <a:off x="7387248" y="3947787"/>
              <a:ext cx="2261381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pt-BR"/>
            </a:p>
          </p:txBody>
        </p:sp>
        <p:sp>
          <p:nvSpPr>
            <p:cNvPr id="118" name="Elipse 117">
              <a:extLst>
                <a:ext uri="{FF2B5EF4-FFF2-40B4-BE49-F238E27FC236}">
                  <a16:creationId xmlns="" xmlns:a16="http://schemas.microsoft.com/office/drawing/2014/main" id="{B13862A4-DC8F-48D2-8C63-6C7E6162B72B}"/>
                </a:ext>
              </a:extLst>
            </p:cNvPr>
            <p:cNvSpPr/>
            <p:nvPr/>
          </p:nvSpPr>
          <p:spPr>
            <a:xfrm>
              <a:off x="7996772" y="4101470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CaixaDeTexto 121">
              <a:extLst>
                <a:ext uri="{FF2B5EF4-FFF2-40B4-BE49-F238E27FC236}">
                  <a16:creationId xmlns="" xmlns:a16="http://schemas.microsoft.com/office/drawing/2014/main" id="{84B537A6-330F-4646-BF35-FD9CCA60715A}"/>
                </a:ext>
              </a:extLst>
            </p:cNvPr>
            <p:cNvSpPr txBox="1"/>
            <p:nvPr/>
          </p:nvSpPr>
          <p:spPr>
            <a:xfrm>
              <a:off x="7236912" y="5125763"/>
              <a:ext cx="25845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50 </a:t>
              </a:r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PCDT</a:t>
              </a:r>
            </a:p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230 </a:t>
              </a:r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Prot. SAMU 192</a:t>
              </a:r>
            </a:p>
          </p:txBody>
        </p:sp>
        <p:sp>
          <p:nvSpPr>
            <p:cNvPr id="127" name="CaixaDeTexto 126">
              <a:extLst>
                <a:ext uri="{FF2B5EF4-FFF2-40B4-BE49-F238E27FC236}">
                  <a16:creationId xmlns="" xmlns:a16="http://schemas.microsoft.com/office/drawing/2014/main" id="{E28302DD-577A-40FE-B1DC-BED6E8E74A6C}"/>
                </a:ext>
              </a:extLst>
            </p:cNvPr>
            <p:cNvSpPr txBox="1"/>
            <p:nvPr/>
          </p:nvSpPr>
          <p:spPr>
            <a:xfrm>
              <a:off x="7463862" y="4997855"/>
              <a:ext cx="473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1" i="1" dirty="0">
                  <a:solidFill>
                    <a:srgbClr val="027A8A"/>
                  </a:solidFill>
                </a:rPr>
                <a:t>+</a:t>
              </a:r>
              <a:endParaRPr lang="pt-BR" i="1" dirty="0">
                <a:solidFill>
                  <a:srgbClr val="027A8A"/>
                </a:solidFill>
                <a:latin typeface="+mj-lt"/>
              </a:endParaRPr>
            </a:p>
          </p:txBody>
        </p:sp>
        <p:pic>
          <p:nvPicPr>
            <p:cNvPr id="106" name="Imagem 105">
              <a:extLst>
                <a:ext uri="{FF2B5EF4-FFF2-40B4-BE49-F238E27FC236}">
                  <a16:creationId xmlns="" xmlns:a16="http://schemas.microsoft.com/office/drawing/2014/main" id="{F2E2FC98-B6FD-49A4-AD0B-739064EE0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229" y="4248642"/>
              <a:ext cx="633407" cy="742420"/>
            </a:xfrm>
            <a:prstGeom prst="rect">
              <a:avLst/>
            </a:prstGeom>
          </p:spPr>
        </p:pic>
      </p:grpSp>
      <p:grpSp>
        <p:nvGrpSpPr>
          <p:cNvPr id="149" name="Grupo 148"/>
          <p:cNvGrpSpPr/>
          <p:nvPr/>
        </p:nvGrpSpPr>
        <p:grpSpPr>
          <a:xfrm>
            <a:off x="2593917" y="1297974"/>
            <a:ext cx="2261380" cy="2491721"/>
            <a:chOff x="2593917" y="1297974"/>
            <a:chExt cx="2261380" cy="2491721"/>
          </a:xfrm>
        </p:grpSpPr>
        <p:sp>
          <p:nvSpPr>
            <p:cNvPr id="281" name="Retângulo 280">
              <a:extLst>
                <a:ext uri="{FF2B5EF4-FFF2-40B4-BE49-F238E27FC236}">
                  <a16:creationId xmlns="" xmlns:a16="http://schemas.microsoft.com/office/drawing/2014/main" id="{57398324-10DA-47E6-8877-778ACCB1E83E}"/>
                </a:ext>
              </a:extLst>
            </p:cNvPr>
            <p:cNvSpPr/>
            <p:nvPr/>
          </p:nvSpPr>
          <p:spPr>
            <a:xfrm>
              <a:off x="2593917" y="1297974"/>
              <a:ext cx="2261380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6" name="Elipse 285">
              <a:extLst>
                <a:ext uri="{FF2B5EF4-FFF2-40B4-BE49-F238E27FC236}">
                  <a16:creationId xmlns="" xmlns:a16="http://schemas.microsoft.com/office/drawing/2014/main" id="{3E6FCC0D-67E2-43B3-B0A1-35EBECE0EF51}"/>
                </a:ext>
              </a:extLst>
            </p:cNvPr>
            <p:cNvSpPr/>
            <p:nvPr/>
          </p:nvSpPr>
          <p:spPr>
            <a:xfrm>
              <a:off x="3213029" y="1439782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0" name="CaixaDeTexto 289">
              <a:extLst>
                <a:ext uri="{FF2B5EF4-FFF2-40B4-BE49-F238E27FC236}">
                  <a16:creationId xmlns="" xmlns:a16="http://schemas.microsoft.com/office/drawing/2014/main" id="{E6845D00-A2E2-43D2-837B-BF3AFC8742E1}"/>
                </a:ext>
              </a:extLst>
            </p:cNvPr>
            <p:cNvSpPr txBox="1"/>
            <p:nvPr/>
          </p:nvSpPr>
          <p:spPr>
            <a:xfrm>
              <a:off x="2651992" y="2404700"/>
              <a:ext cx="21693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21 </a:t>
              </a:r>
              <a:r>
                <a:rPr lang="pt-BR" sz="2400" b="1" dirty="0" smtClean="0">
                  <a:solidFill>
                    <a:schemeClr val="bg1"/>
                  </a:solidFill>
                </a:rPr>
                <a:t>Hospitais</a:t>
              </a:r>
              <a:endParaRPr lang="pt-BR" sz="36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Ferramenta Avaliação e Melhoria dos Processos Segurança Paciente</a:t>
              </a:r>
              <a:endParaRPr lang="pt-BR" sz="16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7" name="Imagem 106">
              <a:extLst>
                <a:ext uri="{FF2B5EF4-FFF2-40B4-BE49-F238E27FC236}">
                  <a16:creationId xmlns="" xmlns:a16="http://schemas.microsoft.com/office/drawing/2014/main" id="{0F619F2B-7F80-4CAF-ABF7-E2150AA58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266" y="1594786"/>
              <a:ext cx="618855" cy="650252"/>
            </a:xfrm>
            <a:prstGeom prst="rect">
              <a:avLst/>
            </a:prstGeom>
          </p:spPr>
        </p:pic>
      </p:grpSp>
      <p:grpSp>
        <p:nvGrpSpPr>
          <p:cNvPr id="153" name="Grupo 152"/>
          <p:cNvGrpSpPr/>
          <p:nvPr/>
        </p:nvGrpSpPr>
        <p:grpSpPr>
          <a:xfrm>
            <a:off x="2597459" y="3959662"/>
            <a:ext cx="2261381" cy="2529146"/>
            <a:chOff x="2597459" y="3959662"/>
            <a:chExt cx="2261381" cy="2529146"/>
          </a:xfrm>
        </p:grpSpPr>
        <p:sp>
          <p:nvSpPr>
            <p:cNvPr id="114" name="Retângulo 113">
              <a:extLst>
                <a:ext uri="{FF2B5EF4-FFF2-40B4-BE49-F238E27FC236}">
                  <a16:creationId xmlns="" xmlns:a16="http://schemas.microsoft.com/office/drawing/2014/main" id="{7B723F33-D71D-4608-B068-DFC53C716A78}"/>
                </a:ext>
              </a:extLst>
            </p:cNvPr>
            <p:cNvSpPr/>
            <p:nvPr/>
          </p:nvSpPr>
          <p:spPr>
            <a:xfrm>
              <a:off x="2597459" y="3959662"/>
              <a:ext cx="2261381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Elipse 116">
              <a:extLst>
                <a:ext uri="{FF2B5EF4-FFF2-40B4-BE49-F238E27FC236}">
                  <a16:creationId xmlns="" xmlns:a16="http://schemas.microsoft.com/office/drawing/2014/main" id="{0FF1032C-738C-4CBA-AE12-6E1F8A0714FA}"/>
                </a:ext>
              </a:extLst>
            </p:cNvPr>
            <p:cNvSpPr/>
            <p:nvPr/>
          </p:nvSpPr>
          <p:spPr>
            <a:xfrm>
              <a:off x="3216571" y="4101470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="" xmlns:a16="http://schemas.microsoft.com/office/drawing/2014/main" id="{CB4A325F-B5EF-4084-AB34-CC6A93B03372}"/>
                </a:ext>
              </a:extLst>
            </p:cNvPr>
            <p:cNvSpPr txBox="1"/>
            <p:nvPr/>
          </p:nvSpPr>
          <p:spPr>
            <a:xfrm>
              <a:off x="2642377" y="5103813"/>
              <a:ext cx="22146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438</a:t>
              </a:r>
              <a:endParaRPr lang="pt-BR" sz="3600" b="1" dirty="0">
                <a:solidFill>
                  <a:schemeClr val="bg1"/>
                </a:solidFill>
              </a:endParaRP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Regiões de Saúde</a:t>
              </a: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Estratégia do Apoiador</a:t>
              </a: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Conasems/Cosems</a:t>
              </a:r>
              <a:endParaRPr lang="pt-BR" sz="16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0" name="Imagem 99">
              <a:extLst>
                <a:ext uri="{FF2B5EF4-FFF2-40B4-BE49-F238E27FC236}">
                  <a16:creationId xmlns="" xmlns:a16="http://schemas.microsoft.com/office/drawing/2014/main" id="{8631013D-4194-493E-9990-92FC28C6F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230" y="4317391"/>
              <a:ext cx="837402" cy="636837"/>
            </a:xfrm>
            <a:prstGeom prst="rect">
              <a:avLst/>
            </a:prstGeom>
          </p:spPr>
        </p:pic>
        <p:sp>
          <p:nvSpPr>
            <p:cNvPr id="108" name="CaixaDeTexto 107">
              <a:extLst>
                <a:ext uri="{FF2B5EF4-FFF2-40B4-BE49-F238E27FC236}">
                  <a16:creationId xmlns="" xmlns:a16="http://schemas.microsoft.com/office/drawing/2014/main" id="{932FA29E-54BA-460B-95CD-C2DC2264721E}"/>
                </a:ext>
              </a:extLst>
            </p:cNvPr>
            <p:cNvSpPr txBox="1"/>
            <p:nvPr/>
          </p:nvSpPr>
          <p:spPr>
            <a:xfrm>
              <a:off x="2880716" y="4983588"/>
              <a:ext cx="473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0" b="1" i="1" dirty="0" smtClean="0">
                  <a:solidFill>
                    <a:srgbClr val="027A8A"/>
                  </a:solidFill>
                </a:rPr>
                <a:t>+</a:t>
              </a:r>
              <a:endParaRPr lang="pt-BR" sz="2000" i="1" dirty="0">
                <a:solidFill>
                  <a:srgbClr val="027A8A"/>
                </a:solidFill>
                <a:latin typeface="+mj-lt"/>
              </a:endParaRPr>
            </a:p>
          </p:txBody>
        </p:sp>
      </p:grpSp>
      <p:grpSp>
        <p:nvGrpSpPr>
          <p:cNvPr id="152" name="Grupo 151"/>
          <p:cNvGrpSpPr/>
          <p:nvPr/>
        </p:nvGrpSpPr>
        <p:grpSpPr>
          <a:xfrm>
            <a:off x="107205" y="3959662"/>
            <a:ext cx="2419530" cy="2495021"/>
            <a:chOff x="107205" y="3959662"/>
            <a:chExt cx="2419530" cy="2495021"/>
          </a:xfrm>
        </p:grpSpPr>
        <p:sp>
          <p:nvSpPr>
            <p:cNvPr id="113" name="Retângulo 112">
              <a:extLst>
                <a:ext uri="{FF2B5EF4-FFF2-40B4-BE49-F238E27FC236}">
                  <a16:creationId xmlns="" xmlns:a16="http://schemas.microsoft.com/office/drawing/2014/main" id="{80A40E62-8614-415B-8736-129D2912422D}"/>
                </a:ext>
              </a:extLst>
            </p:cNvPr>
            <p:cNvSpPr/>
            <p:nvPr/>
          </p:nvSpPr>
          <p:spPr>
            <a:xfrm>
              <a:off x="189026" y="3959662"/>
              <a:ext cx="2261382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Elipse 115">
              <a:extLst>
                <a:ext uri="{FF2B5EF4-FFF2-40B4-BE49-F238E27FC236}">
                  <a16:creationId xmlns="" xmlns:a16="http://schemas.microsoft.com/office/drawing/2014/main" id="{DBD87093-B18D-4906-9609-4A52813DE13B}"/>
                </a:ext>
              </a:extLst>
            </p:cNvPr>
            <p:cNvSpPr/>
            <p:nvPr/>
          </p:nvSpPr>
          <p:spPr>
            <a:xfrm>
              <a:off x="808140" y="4101470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CaixaDeTexto 118">
              <a:extLst>
                <a:ext uri="{FF2B5EF4-FFF2-40B4-BE49-F238E27FC236}">
                  <a16:creationId xmlns="" xmlns:a16="http://schemas.microsoft.com/office/drawing/2014/main" id="{EFE1912C-D9BE-4D0E-8B80-F6FB56681EC6}"/>
                </a:ext>
              </a:extLst>
            </p:cNvPr>
            <p:cNvSpPr txBox="1"/>
            <p:nvPr/>
          </p:nvSpPr>
          <p:spPr>
            <a:xfrm>
              <a:off x="107205" y="5069688"/>
              <a:ext cx="2419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 smtClean="0">
                  <a:solidFill>
                    <a:schemeClr val="bg1"/>
                  </a:solidFill>
                </a:rPr>
                <a:t>e-SUS </a:t>
              </a:r>
              <a:r>
                <a:rPr lang="pt-BR" b="1" dirty="0" smtClean="0">
                  <a:solidFill>
                    <a:schemeClr val="bg1"/>
                  </a:solidFill>
                </a:rPr>
                <a:t>Gestor</a:t>
              </a:r>
            </a:p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Centerms</a:t>
              </a: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</a:rPr>
                <a:t>Estruturantes para o Programa Digi-SUS</a:t>
              </a:r>
              <a:endParaRPr lang="pt-BR" sz="1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9" name="Imagem 108">
              <a:extLst>
                <a:ext uri="{FF2B5EF4-FFF2-40B4-BE49-F238E27FC236}">
                  <a16:creationId xmlns="" xmlns:a16="http://schemas.microsoft.com/office/drawing/2014/main" id="{28A8E218-3096-4484-94A0-B48380599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151" y="4331917"/>
              <a:ext cx="527165" cy="540543"/>
            </a:xfrm>
            <a:prstGeom prst="rect">
              <a:avLst/>
            </a:prstGeom>
          </p:spPr>
        </p:pic>
      </p:grpSp>
      <p:grpSp>
        <p:nvGrpSpPr>
          <p:cNvPr id="155" name="Grupo 154"/>
          <p:cNvGrpSpPr/>
          <p:nvPr/>
        </p:nvGrpSpPr>
        <p:grpSpPr>
          <a:xfrm>
            <a:off x="4990199" y="3959962"/>
            <a:ext cx="2261380" cy="2491273"/>
            <a:chOff x="4990199" y="3959962"/>
            <a:chExt cx="2261380" cy="2491273"/>
          </a:xfrm>
        </p:grpSpPr>
        <p:sp>
          <p:nvSpPr>
            <p:cNvPr id="110" name="Retângulo 109">
              <a:extLst>
                <a:ext uri="{FF2B5EF4-FFF2-40B4-BE49-F238E27FC236}">
                  <a16:creationId xmlns="" xmlns:a16="http://schemas.microsoft.com/office/drawing/2014/main" id="{DA4B9353-87E4-45FB-9902-748E5D47819B}"/>
                </a:ext>
              </a:extLst>
            </p:cNvPr>
            <p:cNvSpPr/>
            <p:nvPr/>
          </p:nvSpPr>
          <p:spPr>
            <a:xfrm>
              <a:off x="4990199" y="3959962"/>
              <a:ext cx="2261380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Elipse 110">
              <a:extLst>
                <a:ext uri="{FF2B5EF4-FFF2-40B4-BE49-F238E27FC236}">
                  <a16:creationId xmlns="" xmlns:a16="http://schemas.microsoft.com/office/drawing/2014/main" id="{22920526-2886-4E2D-8D64-DC64F3268514}"/>
                </a:ext>
              </a:extLst>
            </p:cNvPr>
            <p:cNvSpPr/>
            <p:nvPr/>
          </p:nvSpPr>
          <p:spPr>
            <a:xfrm>
              <a:off x="5640475" y="4101770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CaixaDeTexto 120">
              <a:extLst>
                <a:ext uri="{FF2B5EF4-FFF2-40B4-BE49-F238E27FC236}">
                  <a16:creationId xmlns="" xmlns:a16="http://schemas.microsoft.com/office/drawing/2014/main" id="{7582DC63-A1F9-4BDA-844D-3FDBF003CB95}"/>
                </a:ext>
              </a:extLst>
            </p:cNvPr>
            <p:cNvSpPr txBox="1"/>
            <p:nvPr/>
          </p:nvSpPr>
          <p:spPr>
            <a:xfrm>
              <a:off x="5104435" y="5174463"/>
              <a:ext cx="211816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VMID</a:t>
              </a:r>
            </a:p>
            <a:p>
              <a:pPr algn="ctr"/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Incorporação da Tecnologia para o SUS</a:t>
              </a:r>
              <a:endParaRPr lang="pt-BR" sz="16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46" name="Imagem 145">
              <a:extLst>
                <a:ext uri="{FF2B5EF4-FFF2-40B4-BE49-F238E27FC236}">
                  <a16:creationId xmlns="" xmlns:a16="http://schemas.microsoft.com/office/drawing/2014/main" id="{F2E2FC98-B6FD-49A4-AD0B-739064EE0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943" y="4235097"/>
              <a:ext cx="633407" cy="742420"/>
            </a:xfrm>
            <a:prstGeom prst="rect">
              <a:avLst/>
            </a:prstGeom>
          </p:spPr>
        </p:pic>
      </p:grpSp>
      <p:grpSp>
        <p:nvGrpSpPr>
          <p:cNvPr id="151" name="Grupo 150"/>
          <p:cNvGrpSpPr/>
          <p:nvPr/>
        </p:nvGrpSpPr>
        <p:grpSpPr>
          <a:xfrm>
            <a:off x="9790037" y="1282153"/>
            <a:ext cx="2261381" cy="2491273"/>
            <a:chOff x="9790037" y="1282153"/>
            <a:chExt cx="2261381" cy="2491273"/>
          </a:xfrm>
        </p:grpSpPr>
        <p:sp>
          <p:nvSpPr>
            <p:cNvPr id="137" name="Retângulo 136">
              <a:extLst>
                <a:ext uri="{FF2B5EF4-FFF2-40B4-BE49-F238E27FC236}">
                  <a16:creationId xmlns="" xmlns:a16="http://schemas.microsoft.com/office/drawing/2014/main" id="{A95AEE88-7FCD-45D4-A01B-1913073D841B}"/>
                </a:ext>
              </a:extLst>
            </p:cNvPr>
            <p:cNvSpPr/>
            <p:nvPr/>
          </p:nvSpPr>
          <p:spPr>
            <a:xfrm>
              <a:off x="9790037" y="1282153"/>
              <a:ext cx="2261381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8" name="Elipse 137">
              <a:extLst>
                <a:ext uri="{FF2B5EF4-FFF2-40B4-BE49-F238E27FC236}">
                  <a16:creationId xmlns="" xmlns:a16="http://schemas.microsoft.com/office/drawing/2014/main" id="{86D9D58A-2365-4762-8F7D-303EED88E718}"/>
                </a:ext>
              </a:extLst>
            </p:cNvPr>
            <p:cNvSpPr/>
            <p:nvPr/>
          </p:nvSpPr>
          <p:spPr>
            <a:xfrm>
              <a:off x="10409149" y="1435836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="" xmlns:a16="http://schemas.microsoft.com/office/drawing/2014/main" id="{186418F3-E3E3-447D-930D-3EF45703F309}"/>
                </a:ext>
              </a:extLst>
            </p:cNvPr>
            <p:cNvSpPr txBox="1"/>
            <p:nvPr/>
          </p:nvSpPr>
          <p:spPr>
            <a:xfrm>
              <a:off x="9884780" y="2446573"/>
              <a:ext cx="20834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Aplicativo SAMU 192</a:t>
              </a:r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 Arquivo e consulta rápida dos Protocolos</a:t>
              </a:r>
              <a:endParaRPr lang="pt-BR" sz="16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5" name="Imagem 104">
              <a:extLst>
                <a:ext uri="{FF2B5EF4-FFF2-40B4-BE49-F238E27FC236}">
                  <a16:creationId xmlns="" xmlns:a16="http://schemas.microsoft.com/office/drawing/2014/main" id="{F7613613-C592-4817-891D-069F4F01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907" y="1666755"/>
              <a:ext cx="577394" cy="577678"/>
            </a:xfrm>
            <a:prstGeom prst="rect">
              <a:avLst/>
            </a:prstGeom>
          </p:spPr>
        </p:pic>
      </p:grpSp>
      <p:sp>
        <p:nvSpPr>
          <p:cNvPr id="158" name="CaixaDeTexto 157">
            <a:extLst>
              <a:ext uri="{FF2B5EF4-FFF2-40B4-BE49-F238E27FC236}">
                <a16:creationId xmlns="" xmlns:a16="http://schemas.microsoft.com/office/drawing/2014/main" id="{0F8BB790-DC10-47CF-9613-DEC2E91C7E8A}"/>
              </a:ext>
            </a:extLst>
          </p:cNvPr>
          <p:cNvSpPr txBox="1"/>
          <p:nvPr/>
        </p:nvSpPr>
        <p:spPr>
          <a:xfrm>
            <a:off x="-150475" y="6598191"/>
            <a:ext cx="831439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pt-BR" sz="800" dirty="0" smtClean="0">
                <a:solidFill>
                  <a:schemeClr val="bg1"/>
                </a:solidFill>
                <a:latin typeface="+mj-lt"/>
              </a:rPr>
              <a:t>AFL 2018</a:t>
            </a:r>
            <a:endParaRPr lang="pt-BR" sz="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1" name="Grupo 160"/>
          <p:cNvGrpSpPr/>
          <p:nvPr/>
        </p:nvGrpSpPr>
        <p:grpSpPr>
          <a:xfrm>
            <a:off x="9645545" y="3957391"/>
            <a:ext cx="2546455" cy="2732114"/>
            <a:chOff x="9645545" y="3957391"/>
            <a:chExt cx="2546455" cy="2732114"/>
          </a:xfrm>
        </p:grpSpPr>
        <p:sp>
          <p:nvSpPr>
            <p:cNvPr id="142" name="Retângulo 141">
              <a:extLst>
                <a:ext uri="{FF2B5EF4-FFF2-40B4-BE49-F238E27FC236}">
                  <a16:creationId xmlns="" xmlns:a16="http://schemas.microsoft.com/office/drawing/2014/main" id="{EE5DF364-C9A8-46A4-8701-EE717D51EC79}"/>
                </a:ext>
              </a:extLst>
            </p:cNvPr>
            <p:cNvSpPr/>
            <p:nvPr/>
          </p:nvSpPr>
          <p:spPr>
            <a:xfrm>
              <a:off x="9784306" y="3957391"/>
              <a:ext cx="2261381" cy="2491273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3" name="Elipse 142">
              <a:extLst>
                <a:ext uri="{FF2B5EF4-FFF2-40B4-BE49-F238E27FC236}">
                  <a16:creationId xmlns="" xmlns:a16="http://schemas.microsoft.com/office/drawing/2014/main" id="{B13862A4-DC8F-48D2-8C63-6C7E6162B72B}"/>
                </a:ext>
              </a:extLst>
            </p:cNvPr>
            <p:cNvSpPr/>
            <p:nvPr/>
          </p:nvSpPr>
          <p:spPr>
            <a:xfrm>
              <a:off x="10405405" y="4099499"/>
              <a:ext cx="1008000" cy="1008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4" name="Imagem 153">
              <a:extLst>
                <a:ext uri="{FF2B5EF4-FFF2-40B4-BE49-F238E27FC236}">
                  <a16:creationId xmlns="" xmlns:a16="http://schemas.microsoft.com/office/drawing/2014/main" id="{8631013D-4194-493E-9990-92FC28C6F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9463" y="4307746"/>
              <a:ext cx="837402" cy="636837"/>
            </a:xfrm>
            <a:prstGeom prst="rect">
              <a:avLst/>
            </a:prstGeom>
          </p:spPr>
        </p:pic>
        <p:sp>
          <p:nvSpPr>
            <p:cNvPr id="144" name="CaixaDeTexto 143">
              <a:extLst>
                <a:ext uri="{FF2B5EF4-FFF2-40B4-BE49-F238E27FC236}">
                  <a16:creationId xmlns="" xmlns:a16="http://schemas.microsoft.com/office/drawing/2014/main" id="{84B537A6-330F-4646-BF35-FD9CCA60715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645545" y="5089067"/>
              <a:ext cx="2546455" cy="1600438"/>
            </a:xfrm>
            <a:prstGeom prst="rect">
              <a:avLst/>
            </a:prstGeom>
            <a:noFill/>
          </p:spPr>
          <p:txBody>
            <a:bodyPr wrap="square" tIns="0" bIns="0" rtlCol="0">
              <a:normAutofit/>
            </a:bodyPr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Apoio à REBRATS </a:t>
              </a:r>
              <a:r>
                <a:rPr lang="pt-BR" sz="2000" b="1" dirty="0" smtClean="0">
                  <a:solidFill>
                    <a:schemeClr val="bg1"/>
                  </a:solidFill>
                </a:rPr>
                <a:t>23</a:t>
              </a:r>
              <a:r>
                <a:rPr lang="pt-BR" sz="2400" b="1" dirty="0" smtClean="0">
                  <a:solidFill>
                    <a:schemeClr val="bg1"/>
                  </a:solidFill>
                </a:rPr>
                <a:t> </a:t>
              </a:r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Informes de ATS</a:t>
              </a:r>
            </a:p>
            <a:p>
              <a:pPr algn="ctr"/>
              <a:r>
                <a:rPr lang="pt-BR" sz="2000" b="1" dirty="0" smtClean="0">
                  <a:solidFill>
                    <a:schemeClr val="bg1"/>
                  </a:solidFill>
                </a:rPr>
                <a:t>01</a:t>
              </a:r>
              <a:r>
                <a:rPr lang="pt-BR" sz="2400" b="1" dirty="0" smtClean="0">
                  <a:solidFill>
                    <a:schemeClr val="bg1"/>
                  </a:solidFill>
                </a:rPr>
                <a:t> </a:t>
              </a:r>
              <a:r>
                <a:rPr lang="pt-BR" sz="1600" dirty="0" smtClean="0">
                  <a:solidFill>
                    <a:schemeClr val="bg1"/>
                  </a:solidFill>
                  <a:latin typeface="+mj-lt"/>
                </a:rPr>
                <a:t>Guia de ATS  </a:t>
              </a:r>
              <a:r>
                <a:rPr lang="pt-BR" sz="1400" dirty="0" smtClean="0">
                  <a:solidFill>
                    <a:schemeClr val="bg1"/>
                  </a:solidFill>
                  <a:latin typeface="+mj-lt"/>
                </a:rPr>
                <a:t>(Telemedicina/Atenção Básica)</a:t>
              </a:r>
              <a:endParaRPr lang="pt-BR" sz="16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endParaRPr lang="pt-BR" sz="16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endParaRPr lang="pt-BR" sz="1600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0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004C5E"/>
            </a:gs>
            <a:gs pos="62000">
              <a:srgbClr val="006A7C"/>
            </a:gs>
            <a:gs pos="0">
              <a:srgbClr val="004153"/>
            </a:gs>
            <a:gs pos="100000">
              <a:srgbClr val="007385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upo 107"/>
          <p:cNvGrpSpPr/>
          <p:nvPr/>
        </p:nvGrpSpPr>
        <p:grpSpPr>
          <a:xfrm>
            <a:off x="9860313" y="-1"/>
            <a:ext cx="2444747" cy="6858001"/>
            <a:chOff x="9860313" y="-1"/>
            <a:chExt cx="2444747" cy="6858001"/>
          </a:xfrm>
        </p:grpSpPr>
        <p:sp>
          <p:nvSpPr>
            <p:cNvPr id="112" name="Forma Livre: Forma 111">
              <a:extLst>
                <a:ext uri="{FF2B5EF4-FFF2-40B4-BE49-F238E27FC236}">
                  <a16:creationId xmlns="" xmlns:a16="http://schemas.microsoft.com/office/drawing/2014/main" id="{C4CCE81F-8AB4-446F-8785-86FC3F6F29AE}"/>
                </a:ext>
              </a:extLst>
            </p:cNvPr>
            <p:cNvSpPr/>
            <p:nvPr/>
          </p:nvSpPr>
          <p:spPr>
            <a:xfrm>
              <a:off x="9870823" y="3600450"/>
              <a:ext cx="2434237" cy="3257550"/>
            </a:xfrm>
            <a:custGeom>
              <a:avLst/>
              <a:gdLst>
                <a:gd name="connsiteX0" fmla="*/ 0 w 3809714"/>
                <a:gd name="connsiteY0" fmla="*/ 0 h 3257550"/>
                <a:gd name="connsiteX1" fmla="*/ 3106904 w 3809714"/>
                <a:gd name="connsiteY1" fmla="*/ 0 h 3257550"/>
                <a:gd name="connsiteX2" fmla="*/ 3117033 w 3809714"/>
                <a:gd name="connsiteY2" fmla="*/ 267288 h 3257550"/>
                <a:gd name="connsiteX3" fmla="*/ 3719918 w 3809714"/>
                <a:gd name="connsiteY3" fmla="*/ 1998957 h 3257550"/>
                <a:gd name="connsiteX4" fmla="*/ 3809714 w 3809714"/>
                <a:gd name="connsiteY4" fmla="*/ 2119039 h 3257550"/>
                <a:gd name="connsiteX5" fmla="*/ 3809714 w 3809714"/>
                <a:gd name="connsiteY5" fmla="*/ 3257550 h 3257550"/>
                <a:gd name="connsiteX6" fmla="*/ 850592 w 3809714"/>
                <a:gd name="connsiteY6" fmla="*/ 3257550 h 3257550"/>
                <a:gd name="connsiteX7" fmla="*/ 808158 w 3809714"/>
                <a:gd name="connsiteY7" fmla="*/ 3183750 h 3257550"/>
                <a:gd name="connsiteX8" fmla="*/ 13305 w 3809714"/>
                <a:gd name="connsiteY8" fmla="*/ 421136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9714" h="3257550">
                  <a:moveTo>
                    <a:pt x="0" y="0"/>
                  </a:moveTo>
                  <a:lnTo>
                    <a:pt x="3106904" y="0"/>
                  </a:lnTo>
                  <a:lnTo>
                    <a:pt x="3117033" y="267288"/>
                  </a:lnTo>
                  <a:cubicBezTo>
                    <a:pt x="3165607" y="905677"/>
                    <a:pt x="3381081" y="1497412"/>
                    <a:pt x="3719918" y="1998957"/>
                  </a:cubicBezTo>
                  <a:lnTo>
                    <a:pt x="3809714" y="2119039"/>
                  </a:lnTo>
                  <a:lnTo>
                    <a:pt x="3809714" y="3257550"/>
                  </a:lnTo>
                  <a:lnTo>
                    <a:pt x="850592" y="3257550"/>
                  </a:lnTo>
                  <a:lnTo>
                    <a:pt x="808158" y="3183750"/>
                  </a:lnTo>
                  <a:cubicBezTo>
                    <a:pt x="357025" y="2353289"/>
                    <a:pt x="76410" y="1416754"/>
                    <a:pt x="13305" y="4211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3" name="Forma Livre: Forma 112">
              <a:extLst>
                <a:ext uri="{FF2B5EF4-FFF2-40B4-BE49-F238E27FC236}">
                  <a16:creationId xmlns="" xmlns:a16="http://schemas.microsoft.com/office/drawing/2014/main" id="{9B7E26B2-E759-43F3-858E-911D0223E890}"/>
                </a:ext>
              </a:extLst>
            </p:cNvPr>
            <p:cNvSpPr/>
            <p:nvPr/>
          </p:nvSpPr>
          <p:spPr>
            <a:xfrm>
              <a:off x="9860313" y="-1"/>
              <a:ext cx="2443636" cy="3815255"/>
            </a:xfrm>
            <a:custGeom>
              <a:avLst/>
              <a:gdLst>
                <a:gd name="connsiteX0" fmla="*/ 1045456 w 3810000"/>
                <a:gd name="connsiteY0" fmla="*/ 0 h 3600450"/>
                <a:gd name="connsiteX1" fmla="*/ 3810000 w 3810000"/>
                <a:gd name="connsiteY1" fmla="*/ 0 h 3600450"/>
                <a:gd name="connsiteX2" fmla="*/ 3810000 w 3810000"/>
                <a:gd name="connsiteY2" fmla="*/ 1463337 h 3600450"/>
                <a:gd name="connsiteX3" fmla="*/ 3720204 w 3810000"/>
                <a:gd name="connsiteY3" fmla="*/ 1583420 h 3600450"/>
                <a:gd name="connsiteX4" fmla="*/ 3106847 w 3810000"/>
                <a:gd name="connsiteY4" fmla="*/ 3591413 h 3600450"/>
                <a:gd name="connsiteX5" fmla="*/ 3107189 w 3810000"/>
                <a:gd name="connsiteY5" fmla="*/ 3600450 h 3600450"/>
                <a:gd name="connsiteX6" fmla="*/ 286 w 3810000"/>
                <a:gd name="connsiteY6" fmla="*/ 3600450 h 3600450"/>
                <a:gd name="connsiteX7" fmla="*/ 0 w 3810000"/>
                <a:gd name="connsiteY7" fmla="*/ 3591412 h 3600450"/>
                <a:gd name="connsiteX8" fmla="*/ 969730 w 3810000"/>
                <a:gd name="connsiteY8" fmla="*/ 118121 h 360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00" h="3600450">
                  <a:moveTo>
                    <a:pt x="1045456" y="0"/>
                  </a:moveTo>
                  <a:lnTo>
                    <a:pt x="3810000" y="0"/>
                  </a:lnTo>
                  <a:lnTo>
                    <a:pt x="3810000" y="1463337"/>
                  </a:lnTo>
                  <a:lnTo>
                    <a:pt x="3720204" y="1583420"/>
                  </a:lnTo>
                  <a:cubicBezTo>
                    <a:pt x="3332962" y="2156613"/>
                    <a:pt x="3106847" y="2847607"/>
                    <a:pt x="3106847" y="3591413"/>
                  </a:cubicBezTo>
                  <a:lnTo>
                    <a:pt x="3107189" y="3600450"/>
                  </a:lnTo>
                  <a:lnTo>
                    <a:pt x="286" y="3600450"/>
                  </a:lnTo>
                  <a:lnTo>
                    <a:pt x="0" y="3591412"/>
                  </a:lnTo>
                  <a:cubicBezTo>
                    <a:pt x="0" y="2319762"/>
                    <a:pt x="354364" y="1130878"/>
                    <a:pt x="969730" y="118121"/>
                  </a:cubicBezTo>
                  <a:close/>
                </a:path>
              </a:pathLst>
            </a:custGeom>
            <a:solidFill>
              <a:srgbClr val="00B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4" name="CaixaDeTexto 113">
            <a:extLst>
              <a:ext uri="{FF2B5EF4-FFF2-40B4-BE49-F238E27FC236}">
                <a16:creationId xmlns="" xmlns:a16="http://schemas.microsoft.com/office/drawing/2014/main" id="{41185826-86A9-418A-A5F1-97AB0DB9B625}"/>
              </a:ext>
            </a:extLst>
          </p:cNvPr>
          <p:cNvSpPr txBox="1"/>
          <p:nvPr/>
        </p:nvSpPr>
        <p:spPr>
          <a:xfrm>
            <a:off x="-231562" y="913645"/>
            <a:ext cx="804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ABRANGÊNCIA </a:t>
            </a:r>
            <a:r>
              <a:rPr lang="pt-BR" sz="2400" dirty="0" smtClean="0">
                <a:solidFill>
                  <a:schemeClr val="bg1"/>
                </a:solidFill>
              </a:rPr>
              <a:t>TERRITORIAL   -  ÁREAS TEMÁTICAS</a:t>
            </a:r>
            <a:endParaRPr lang="pt-BR" sz="2400" dirty="0">
              <a:solidFill>
                <a:schemeClr val="bg1"/>
              </a:solidFill>
            </a:endParaRPr>
          </a:p>
        </p:txBody>
      </p:sp>
      <p:grpSp>
        <p:nvGrpSpPr>
          <p:cNvPr id="104" name="Grupo 103"/>
          <p:cNvGrpSpPr/>
          <p:nvPr/>
        </p:nvGrpSpPr>
        <p:grpSpPr>
          <a:xfrm>
            <a:off x="95777" y="1618593"/>
            <a:ext cx="4970350" cy="4864936"/>
            <a:chOff x="3417752" y="1491277"/>
            <a:chExt cx="4970350" cy="4864936"/>
          </a:xfrm>
        </p:grpSpPr>
        <p:grpSp>
          <p:nvGrpSpPr>
            <p:cNvPr id="46" name="Group 4">
              <a:extLst>
                <a:ext uri="{FF2B5EF4-FFF2-40B4-BE49-F238E27FC236}">
                  <a16:creationId xmlns="" xmlns:a16="http://schemas.microsoft.com/office/drawing/2014/main" id="{ABC3283F-69F3-4B1E-8E72-C53ADCF7717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17752" y="1491277"/>
              <a:ext cx="4841260" cy="4864936"/>
              <a:chOff x="1688" y="0"/>
              <a:chExt cx="4294" cy="4315"/>
            </a:xfrm>
            <a:solidFill>
              <a:schemeClr val="bg1">
                <a:alpha val="61000"/>
              </a:schemeClr>
            </a:solidFill>
          </p:grpSpPr>
          <p:sp>
            <p:nvSpPr>
              <p:cNvPr id="47" name="Freeform 5">
                <a:extLst>
                  <a:ext uri="{FF2B5EF4-FFF2-40B4-BE49-F238E27FC236}">
                    <a16:creationId xmlns="" xmlns:a16="http://schemas.microsoft.com/office/drawing/2014/main" id="{8589DE52-9F10-4356-8485-45D34897C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5" y="1560"/>
                <a:ext cx="309" cy="175"/>
              </a:xfrm>
              <a:custGeom>
                <a:avLst/>
                <a:gdLst>
                  <a:gd name="T0" fmla="*/ 869 w 928"/>
                  <a:gd name="T1" fmla="*/ 22 h 526"/>
                  <a:gd name="T2" fmla="*/ 808 w 928"/>
                  <a:gd name="T3" fmla="*/ 22 h 526"/>
                  <a:gd name="T4" fmla="*/ 772 w 928"/>
                  <a:gd name="T5" fmla="*/ 8 h 526"/>
                  <a:gd name="T6" fmla="*/ 758 w 928"/>
                  <a:gd name="T7" fmla="*/ 2 h 526"/>
                  <a:gd name="T8" fmla="*/ 707 w 928"/>
                  <a:gd name="T9" fmla="*/ 14 h 526"/>
                  <a:gd name="T10" fmla="*/ 700 w 928"/>
                  <a:gd name="T11" fmla="*/ 17 h 526"/>
                  <a:gd name="T12" fmla="*/ 697 w 928"/>
                  <a:gd name="T13" fmla="*/ 42 h 526"/>
                  <a:gd name="T14" fmla="*/ 554 w 928"/>
                  <a:gd name="T15" fmla="*/ 162 h 526"/>
                  <a:gd name="T16" fmla="*/ 498 w 928"/>
                  <a:gd name="T17" fmla="*/ 167 h 526"/>
                  <a:gd name="T18" fmla="*/ 458 w 928"/>
                  <a:gd name="T19" fmla="*/ 166 h 526"/>
                  <a:gd name="T20" fmla="*/ 427 w 928"/>
                  <a:gd name="T21" fmla="*/ 165 h 526"/>
                  <a:gd name="T22" fmla="*/ 388 w 928"/>
                  <a:gd name="T23" fmla="*/ 165 h 526"/>
                  <a:gd name="T24" fmla="*/ 275 w 928"/>
                  <a:gd name="T25" fmla="*/ 147 h 526"/>
                  <a:gd name="T26" fmla="*/ 224 w 928"/>
                  <a:gd name="T27" fmla="*/ 98 h 526"/>
                  <a:gd name="T28" fmla="*/ 126 w 928"/>
                  <a:gd name="T29" fmla="*/ 50 h 526"/>
                  <a:gd name="T30" fmla="*/ 102 w 928"/>
                  <a:gd name="T31" fmla="*/ 72 h 526"/>
                  <a:gd name="T32" fmla="*/ 82 w 928"/>
                  <a:gd name="T33" fmla="*/ 103 h 526"/>
                  <a:gd name="T34" fmla="*/ 23 w 928"/>
                  <a:gd name="T35" fmla="*/ 136 h 526"/>
                  <a:gd name="T36" fmla="*/ 0 w 928"/>
                  <a:gd name="T37" fmla="*/ 145 h 526"/>
                  <a:gd name="T38" fmla="*/ 19 w 928"/>
                  <a:gd name="T39" fmla="*/ 188 h 526"/>
                  <a:gd name="T40" fmla="*/ 97 w 928"/>
                  <a:gd name="T41" fmla="*/ 229 h 526"/>
                  <a:gd name="T42" fmla="*/ 144 w 928"/>
                  <a:gd name="T43" fmla="*/ 258 h 526"/>
                  <a:gd name="T44" fmla="*/ 191 w 928"/>
                  <a:gd name="T45" fmla="*/ 287 h 526"/>
                  <a:gd name="T46" fmla="*/ 234 w 928"/>
                  <a:gd name="T47" fmla="*/ 313 h 526"/>
                  <a:gd name="T48" fmla="*/ 259 w 928"/>
                  <a:gd name="T49" fmla="*/ 314 h 526"/>
                  <a:gd name="T50" fmla="*/ 303 w 928"/>
                  <a:gd name="T51" fmla="*/ 316 h 526"/>
                  <a:gd name="T52" fmla="*/ 372 w 928"/>
                  <a:gd name="T53" fmla="*/ 373 h 526"/>
                  <a:gd name="T54" fmla="*/ 405 w 928"/>
                  <a:gd name="T55" fmla="*/ 410 h 526"/>
                  <a:gd name="T56" fmla="*/ 447 w 928"/>
                  <a:gd name="T57" fmla="*/ 437 h 526"/>
                  <a:gd name="T58" fmla="*/ 559 w 928"/>
                  <a:gd name="T59" fmla="*/ 526 h 526"/>
                  <a:gd name="T60" fmla="*/ 564 w 928"/>
                  <a:gd name="T61" fmla="*/ 525 h 526"/>
                  <a:gd name="T62" fmla="*/ 596 w 928"/>
                  <a:gd name="T63" fmla="*/ 517 h 526"/>
                  <a:gd name="T64" fmla="*/ 610 w 928"/>
                  <a:gd name="T65" fmla="*/ 487 h 526"/>
                  <a:gd name="T66" fmla="*/ 625 w 928"/>
                  <a:gd name="T67" fmla="*/ 433 h 526"/>
                  <a:gd name="T68" fmla="*/ 661 w 928"/>
                  <a:gd name="T69" fmla="*/ 411 h 526"/>
                  <a:gd name="T70" fmla="*/ 688 w 928"/>
                  <a:gd name="T71" fmla="*/ 393 h 526"/>
                  <a:gd name="T72" fmla="*/ 709 w 928"/>
                  <a:gd name="T73" fmla="*/ 356 h 526"/>
                  <a:gd name="T74" fmla="*/ 748 w 928"/>
                  <a:gd name="T75" fmla="*/ 295 h 526"/>
                  <a:gd name="T76" fmla="*/ 794 w 928"/>
                  <a:gd name="T77" fmla="*/ 253 h 526"/>
                  <a:gd name="T78" fmla="*/ 867 w 928"/>
                  <a:gd name="T79" fmla="*/ 175 h 526"/>
                  <a:gd name="T80" fmla="*/ 884 w 928"/>
                  <a:gd name="T81" fmla="*/ 124 h 526"/>
                  <a:gd name="T82" fmla="*/ 928 w 928"/>
                  <a:gd name="T83" fmla="*/ 23 h 526"/>
                  <a:gd name="T84" fmla="*/ 925 w 928"/>
                  <a:gd name="T85" fmla="*/ 22 h 526"/>
                  <a:gd name="T86" fmla="*/ 869 w 928"/>
                  <a:gd name="T87" fmla="*/ 22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8" h="526">
                    <a:moveTo>
                      <a:pt x="869" y="22"/>
                    </a:moveTo>
                    <a:cubicBezTo>
                      <a:pt x="848" y="24"/>
                      <a:pt x="827" y="25"/>
                      <a:pt x="808" y="22"/>
                    </a:cubicBezTo>
                    <a:cubicBezTo>
                      <a:pt x="793" y="20"/>
                      <a:pt x="781" y="14"/>
                      <a:pt x="772" y="8"/>
                    </a:cubicBezTo>
                    <a:cubicBezTo>
                      <a:pt x="767" y="5"/>
                      <a:pt x="762" y="2"/>
                      <a:pt x="758" y="2"/>
                    </a:cubicBezTo>
                    <a:cubicBezTo>
                      <a:pt x="746" y="0"/>
                      <a:pt x="723" y="8"/>
                      <a:pt x="707" y="14"/>
                    </a:cubicBezTo>
                    <a:cubicBezTo>
                      <a:pt x="705" y="15"/>
                      <a:pt x="702" y="16"/>
                      <a:pt x="700" y="17"/>
                    </a:cubicBezTo>
                    <a:cubicBezTo>
                      <a:pt x="701" y="25"/>
                      <a:pt x="700" y="34"/>
                      <a:pt x="697" y="42"/>
                    </a:cubicBezTo>
                    <a:cubicBezTo>
                      <a:pt x="679" y="96"/>
                      <a:pt x="580" y="157"/>
                      <a:pt x="554" y="162"/>
                    </a:cubicBezTo>
                    <a:cubicBezTo>
                      <a:pt x="538" y="166"/>
                      <a:pt x="518" y="167"/>
                      <a:pt x="498" y="167"/>
                    </a:cubicBezTo>
                    <a:cubicBezTo>
                      <a:pt x="485" y="167"/>
                      <a:pt x="471" y="167"/>
                      <a:pt x="458" y="166"/>
                    </a:cubicBezTo>
                    <a:cubicBezTo>
                      <a:pt x="446" y="166"/>
                      <a:pt x="436" y="165"/>
                      <a:pt x="427" y="165"/>
                    </a:cubicBezTo>
                    <a:cubicBezTo>
                      <a:pt x="415" y="165"/>
                      <a:pt x="402" y="165"/>
                      <a:pt x="388" y="165"/>
                    </a:cubicBezTo>
                    <a:cubicBezTo>
                      <a:pt x="349" y="166"/>
                      <a:pt x="305" y="167"/>
                      <a:pt x="275" y="147"/>
                    </a:cubicBezTo>
                    <a:cubicBezTo>
                      <a:pt x="255" y="134"/>
                      <a:pt x="239" y="116"/>
                      <a:pt x="224" y="98"/>
                    </a:cubicBezTo>
                    <a:cubicBezTo>
                      <a:pt x="196" y="65"/>
                      <a:pt x="174" y="39"/>
                      <a:pt x="126" y="50"/>
                    </a:cubicBezTo>
                    <a:cubicBezTo>
                      <a:pt x="109" y="54"/>
                      <a:pt x="107" y="59"/>
                      <a:pt x="102" y="72"/>
                    </a:cubicBezTo>
                    <a:cubicBezTo>
                      <a:pt x="98" y="81"/>
                      <a:pt x="93" y="92"/>
                      <a:pt x="82" y="103"/>
                    </a:cubicBezTo>
                    <a:cubicBezTo>
                      <a:pt x="67" y="119"/>
                      <a:pt x="45" y="128"/>
                      <a:pt x="23" y="136"/>
                    </a:cubicBezTo>
                    <a:cubicBezTo>
                      <a:pt x="15" y="139"/>
                      <a:pt x="7" y="142"/>
                      <a:pt x="0" y="145"/>
                    </a:cubicBezTo>
                    <a:cubicBezTo>
                      <a:pt x="7" y="156"/>
                      <a:pt x="14" y="171"/>
                      <a:pt x="19" y="188"/>
                    </a:cubicBezTo>
                    <a:cubicBezTo>
                      <a:pt x="48" y="194"/>
                      <a:pt x="73" y="212"/>
                      <a:pt x="97" y="229"/>
                    </a:cubicBezTo>
                    <a:cubicBezTo>
                      <a:pt x="114" y="241"/>
                      <a:pt x="129" y="252"/>
                      <a:pt x="144" y="258"/>
                    </a:cubicBezTo>
                    <a:cubicBezTo>
                      <a:pt x="161" y="265"/>
                      <a:pt x="176" y="276"/>
                      <a:pt x="191" y="287"/>
                    </a:cubicBezTo>
                    <a:cubicBezTo>
                      <a:pt x="206" y="298"/>
                      <a:pt x="221" y="309"/>
                      <a:pt x="234" y="313"/>
                    </a:cubicBezTo>
                    <a:cubicBezTo>
                      <a:pt x="241" y="316"/>
                      <a:pt x="250" y="315"/>
                      <a:pt x="259" y="314"/>
                    </a:cubicBezTo>
                    <a:cubicBezTo>
                      <a:pt x="273" y="312"/>
                      <a:pt x="288" y="310"/>
                      <a:pt x="303" y="316"/>
                    </a:cubicBezTo>
                    <a:cubicBezTo>
                      <a:pt x="334" y="323"/>
                      <a:pt x="354" y="350"/>
                      <a:pt x="372" y="373"/>
                    </a:cubicBezTo>
                    <a:cubicBezTo>
                      <a:pt x="383" y="388"/>
                      <a:pt x="393" y="402"/>
                      <a:pt x="405" y="410"/>
                    </a:cubicBezTo>
                    <a:cubicBezTo>
                      <a:pt x="415" y="418"/>
                      <a:pt x="430" y="426"/>
                      <a:pt x="447" y="437"/>
                    </a:cubicBezTo>
                    <a:cubicBezTo>
                      <a:pt x="502" y="468"/>
                      <a:pt x="545" y="496"/>
                      <a:pt x="559" y="526"/>
                    </a:cubicBezTo>
                    <a:cubicBezTo>
                      <a:pt x="560" y="526"/>
                      <a:pt x="562" y="525"/>
                      <a:pt x="564" y="525"/>
                    </a:cubicBezTo>
                    <a:cubicBezTo>
                      <a:pt x="576" y="523"/>
                      <a:pt x="589" y="521"/>
                      <a:pt x="596" y="517"/>
                    </a:cubicBezTo>
                    <a:cubicBezTo>
                      <a:pt x="610" y="508"/>
                      <a:pt x="610" y="503"/>
                      <a:pt x="610" y="487"/>
                    </a:cubicBezTo>
                    <a:cubicBezTo>
                      <a:pt x="610" y="473"/>
                      <a:pt x="609" y="452"/>
                      <a:pt x="625" y="433"/>
                    </a:cubicBezTo>
                    <a:cubicBezTo>
                      <a:pt x="635" y="422"/>
                      <a:pt x="649" y="416"/>
                      <a:pt x="661" y="411"/>
                    </a:cubicBezTo>
                    <a:cubicBezTo>
                      <a:pt x="672" y="406"/>
                      <a:pt x="682" y="402"/>
                      <a:pt x="688" y="393"/>
                    </a:cubicBezTo>
                    <a:cubicBezTo>
                      <a:pt x="696" y="382"/>
                      <a:pt x="702" y="369"/>
                      <a:pt x="709" y="356"/>
                    </a:cubicBezTo>
                    <a:cubicBezTo>
                      <a:pt x="719" y="335"/>
                      <a:pt x="730" y="314"/>
                      <a:pt x="748" y="295"/>
                    </a:cubicBezTo>
                    <a:cubicBezTo>
                      <a:pt x="761" y="281"/>
                      <a:pt x="777" y="268"/>
                      <a:pt x="794" y="253"/>
                    </a:cubicBezTo>
                    <a:cubicBezTo>
                      <a:pt x="824" y="228"/>
                      <a:pt x="854" y="202"/>
                      <a:pt x="867" y="175"/>
                    </a:cubicBezTo>
                    <a:cubicBezTo>
                      <a:pt x="873" y="162"/>
                      <a:pt x="878" y="144"/>
                      <a:pt x="884" y="124"/>
                    </a:cubicBezTo>
                    <a:cubicBezTo>
                      <a:pt x="894" y="88"/>
                      <a:pt x="905" y="48"/>
                      <a:pt x="928" y="23"/>
                    </a:cubicBezTo>
                    <a:cubicBezTo>
                      <a:pt x="927" y="23"/>
                      <a:pt x="926" y="23"/>
                      <a:pt x="925" y="22"/>
                    </a:cubicBezTo>
                    <a:cubicBezTo>
                      <a:pt x="907" y="20"/>
                      <a:pt x="887" y="21"/>
                      <a:pt x="869" y="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="" xmlns:a16="http://schemas.microsoft.com/office/drawing/2014/main" id="{B51BDC81-588E-43D5-B31C-4B7BC8108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6"/>
                <a:ext cx="247" cy="169"/>
              </a:xfrm>
              <a:custGeom>
                <a:avLst/>
                <a:gdLst>
                  <a:gd name="T0" fmla="*/ 246 w 742"/>
                  <a:gd name="T1" fmla="*/ 472 h 507"/>
                  <a:gd name="T2" fmla="*/ 286 w 742"/>
                  <a:gd name="T3" fmla="*/ 482 h 507"/>
                  <a:gd name="T4" fmla="*/ 333 w 742"/>
                  <a:gd name="T5" fmla="*/ 490 h 507"/>
                  <a:gd name="T6" fmla="*/ 416 w 742"/>
                  <a:gd name="T7" fmla="*/ 447 h 507"/>
                  <a:gd name="T8" fmla="*/ 453 w 742"/>
                  <a:gd name="T9" fmla="*/ 424 h 507"/>
                  <a:gd name="T10" fmla="*/ 507 w 742"/>
                  <a:gd name="T11" fmla="*/ 377 h 507"/>
                  <a:gd name="T12" fmla="*/ 538 w 742"/>
                  <a:gd name="T13" fmla="*/ 410 h 507"/>
                  <a:gd name="T14" fmla="*/ 543 w 742"/>
                  <a:gd name="T15" fmla="*/ 379 h 507"/>
                  <a:gd name="T16" fmla="*/ 535 w 742"/>
                  <a:gd name="T17" fmla="*/ 346 h 507"/>
                  <a:gd name="T18" fmla="*/ 597 w 742"/>
                  <a:gd name="T19" fmla="*/ 288 h 507"/>
                  <a:gd name="T20" fmla="*/ 716 w 742"/>
                  <a:gd name="T21" fmla="*/ 141 h 507"/>
                  <a:gd name="T22" fmla="*/ 742 w 742"/>
                  <a:gd name="T23" fmla="*/ 98 h 507"/>
                  <a:gd name="T24" fmla="*/ 693 w 742"/>
                  <a:gd name="T25" fmla="*/ 61 h 507"/>
                  <a:gd name="T26" fmla="*/ 642 w 742"/>
                  <a:gd name="T27" fmla="*/ 34 h 507"/>
                  <a:gd name="T28" fmla="*/ 562 w 742"/>
                  <a:gd name="T29" fmla="*/ 17 h 507"/>
                  <a:gd name="T30" fmla="*/ 483 w 742"/>
                  <a:gd name="T31" fmla="*/ 9 h 507"/>
                  <a:gd name="T32" fmla="*/ 440 w 742"/>
                  <a:gd name="T33" fmla="*/ 6 h 507"/>
                  <a:gd name="T34" fmla="*/ 371 w 742"/>
                  <a:gd name="T35" fmla="*/ 15 h 507"/>
                  <a:gd name="T36" fmla="*/ 298 w 742"/>
                  <a:gd name="T37" fmla="*/ 35 h 507"/>
                  <a:gd name="T38" fmla="*/ 185 w 742"/>
                  <a:gd name="T39" fmla="*/ 47 h 507"/>
                  <a:gd name="T40" fmla="*/ 132 w 742"/>
                  <a:gd name="T41" fmla="*/ 88 h 507"/>
                  <a:gd name="T42" fmla="*/ 46 w 742"/>
                  <a:gd name="T43" fmla="*/ 162 h 507"/>
                  <a:gd name="T44" fmla="*/ 16 w 742"/>
                  <a:gd name="T45" fmla="*/ 165 h 507"/>
                  <a:gd name="T46" fmla="*/ 84 w 742"/>
                  <a:gd name="T47" fmla="*/ 211 h 507"/>
                  <a:gd name="T48" fmla="*/ 71 w 742"/>
                  <a:gd name="T49" fmla="*/ 278 h 507"/>
                  <a:gd name="T50" fmla="*/ 66 w 742"/>
                  <a:gd name="T51" fmla="*/ 285 h 507"/>
                  <a:gd name="T52" fmla="*/ 76 w 742"/>
                  <a:gd name="T53" fmla="*/ 288 h 507"/>
                  <a:gd name="T54" fmla="*/ 104 w 742"/>
                  <a:gd name="T55" fmla="*/ 355 h 507"/>
                  <a:gd name="T56" fmla="*/ 40 w 742"/>
                  <a:gd name="T57" fmla="*/ 371 h 507"/>
                  <a:gd name="T58" fmla="*/ 2 w 742"/>
                  <a:gd name="T59" fmla="*/ 385 h 507"/>
                  <a:gd name="T60" fmla="*/ 21 w 742"/>
                  <a:gd name="T61" fmla="*/ 397 h 507"/>
                  <a:gd name="T62" fmla="*/ 70 w 742"/>
                  <a:gd name="T63" fmla="*/ 432 h 507"/>
                  <a:gd name="T64" fmla="*/ 132 w 742"/>
                  <a:gd name="T65" fmla="*/ 488 h 507"/>
                  <a:gd name="T66" fmla="*/ 180 w 742"/>
                  <a:gd name="T67" fmla="*/ 506 h 507"/>
                  <a:gd name="T68" fmla="*/ 198 w 742"/>
                  <a:gd name="T69" fmla="*/ 485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42" h="507">
                    <a:moveTo>
                      <a:pt x="211" y="478"/>
                    </a:moveTo>
                    <a:cubicBezTo>
                      <a:pt x="223" y="470"/>
                      <a:pt x="228" y="471"/>
                      <a:pt x="246" y="472"/>
                    </a:cubicBezTo>
                    <a:lnTo>
                      <a:pt x="253" y="472"/>
                    </a:lnTo>
                    <a:cubicBezTo>
                      <a:pt x="265" y="474"/>
                      <a:pt x="276" y="478"/>
                      <a:pt x="286" y="482"/>
                    </a:cubicBezTo>
                    <a:cubicBezTo>
                      <a:pt x="301" y="488"/>
                      <a:pt x="316" y="490"/>
                      <a:pt x="325" y="490"/>
                    </a:cubicBezTo>
                    <a:cubicBezTo>
                      <a:pt x="329" y="490"/>
                      <a:pt x="331" y="490"/>
                      <a:pt x="333" y="490"/>
                    </a:cubicBezTo>
                    <a:cubicBezTo>
                      <a:pt x="334" y="479"/>
                      <a:pt x="338" y="464"/>
                      <a:pt x="358" y="450"/>
                    </a:cubicBezTo>
                    <a:cubicBezTo>
                      <a:pt x="378" y="435"/>
                      <a:pt x="400" y="442"/>
                      <a:pt x="416" y="447"/>
                    </a:cubicBezTo>
                    <a:cubicBezTo>
                      <a:pt x="432" y="451"/>
                      <a:pt x="438" y="453"/>
                      <a:pt x="445" y="447"/>
                    </a:cubicBezTo>
                    <a:cubicBezTo>
                      <a:pt x="447" y="445"/>
                      <a:pt x="450" y="432"/>
                      <a:pt x="453" y="424"/>
                    </a:cubicBezTo>
                    <a:cubicBezTo>
                      <a:pt x="457" y="406"/>
                      <a:pt x="462" y="387"/>
                      <a:pt x="479" y="379"/>
                    </a:cubicBezTo>
                    <a:cubicBezTo>
                      <a:pt x="484" y="375"/>
                      <a:pt x="495" y="373"/>
                      <a:pt x="507" y="377"/>
                    </a:cubicBezTo>
                    <a:cubicBezTo>
                      <a:pt x="522" y="379"/>
                      <a:pt x="529" y="393"/>
                      <a:pt x="534" y="402"/>
                    </a:cubicBezTo>
                    <a:cubicBezTo>
                      <a:pt x="535" y="405"/>
                      <a:pt x="537" y="409"/>
                      <a:pt x="538" y="410"/>
                    </a:cubicBezTo>
                    <a:cubicBezTo>
                      <a:pt x="540" y="407"/>
                      <a:pt x="541" y="396"/>
                      <a:pt x="542" y="391"/>
                    </a:cubicBezTo>
                    <a:cubicBezTo>
                      <a:pt x="542" y="387"/>
                      <a:pt x="542" y="383"/>
                      <a:pt x="543" y="379"/>
                    </a:cubicBezTo>
                    <a:cubicBezTo>
                      <a:pt x="543" y="380"/>
                      <a:pt x="542" y="378"/>
                      <a:pt x="541" y="376"/>
                    </a:cubicBezTo>
                    <a:cubicBezTo>
                      <a:pt x="538" y="369"/>
                      <a:pt x="532" y="359"/>
                      <a:pt x="535" y="346"/>
                    </a:cubicBezTo>
                    <a:cubicBezTo>
                      <a:pt x="545" y="320"/>
                      <a:pt x="570" y="304"/>
                      <a:pt x="588" y="293"/>
                    </a:cubicBezTo>
                    <a:lnTo>
                      <a:pt x="597" y="288"/>
                    </a:lnTo>
                    <a:cubicBezTo>
                      <a:pt x="648" y="257"/>
                      <a:pt x="671" y="217"/>
                      <a:pt x="700" y="168"/>
                    </a:cubicBezTo>
                    <a:lnTo>
                      <a:pt x="716" y="141"/>
                    </a:lnTo>
                    <a:cubicBezTo>
                      <a:pt x="721" y="134"/>
                      <a:pt x="725" y="127"/>
                      <a:pt x="728" y="122"/>
                    </a:cubicBezTo>
                    <a:cubicBezTo>
                      <a:pt x="735" y="112"/>
                      <a:pt x="742" y="101"/>
                      <a:pt x="742" y="98"/>
                    </a:cubicBezTo>
                    <a:cubicBezTo>
                      <a:pt x="742" y="97"/>
                      <a:pt x="741" y="93"/>
                      <a:pt x="728" y="82"/>
                    </a:cubicBezTo>
                    <a:cubicBezTo>
                      <a:pt x="717" y="73"/>
                      <a:pt x="705" y="67"/>
                      <a:pt x="693" y="61"/>
                    </a:cubicBezTo>
                    <a:cubicBezTo>
                      <a:pt x="684" y="57"/>
                      <a:pt x="674" y="52"/>
                      <a:pt x="664" y="46"/>
                    </a:cubicBezTo>
                    <a:cubicBezTo>
                      <a:pt x="658" y="43"/>
                      <a:pt x="650" y="39"/>
                      <a:pt x="642" y="34"/>
                    </a:cubicBezTo>
                    <a:cubicBezTo>
                      <a:pt x="625" y="24"/>
                      <a:pt x="609" y="14"/>
                      <a:pt x="593" y="13"/>
                    </a:cubicBezTo>
                    <a:cubicBezTo>
                      <a:pt x="583" y="12"/>
                      <a:pt x="574" y="14"/>
                      <a:pt x="562" y="17"/>
                    </a:cubicBezTo>
                    <a:cubicBezTo>
                      <a:pt x="548" y="20"/>
                      <a:pt x="532" y="24"/>
                      <a:pt x="513" y="20"/>
                    </a:cubicBezTo>
                    <a:cubicBezTo>
                      <a:pt x="500" y="17"/>
                      <a:pt x="491" y="13"/>
                      <a:pt x="483" y="9"/>
                    </a:cubicBezTo>
                    <a:cubicBezTo>
                      <a:pt x="475" y="5"/>
                      <a:pt x="468" y="1"/>
                      <a:pt x="460" y="0"/>
                    </a:cubicBezTo>
                    <a:cubicBezTo>
                      <a:pt x="456" y="1"/>
                      <a:pt x="448" y="3"/>
                      <a:pt x="440" y="6"/>
                    </a:cubicBezTo>
                    <a:cubicBezTo>
                      <a:pt x="432" y="9"/>
                      <a:pt x="425" y="12"/>
                      <a:pt x="417" y="13"/>
                    </a:cubicBezTo>
                    <a:cubicBezTo>
                      <a:pt x="401" y="16"/>
                      <a:pt x="387" y="15"/>
                      <a:pt x="371" y="15"/>
                    </a:cubicBezTo>
                    <a:cubicBezTo>
                      <a:pt x="358" y="14"/>
                      <a:pt x="346" y="13"/>
                      <a:pt x="334" y="15"/>
                    </a:cubicBezTo>
                    <a:cubicBezTo>
                      <a:pt x="322" y="18"/>
                      <a:pt x="310" y="26"/>
                      <a:pt x="298" y="35"/>
                    </a:cubicBezTo>
                    <a:cubicBezTo>
                      <a:pt x="281" y="47"/>
                      <a:pt x="262" y="60"/>
                      <a:pt x="238" y="62"/>
                    </a:cubicBezTo>
                    <a:cubicBezTo>
                      <a:pt x="217" y="63"/>
                      <a:pt x="199" y="54"/>
                      <a:pt x="185" y="47"/>
                    </a:cubicBezTo>
                    <a:cubicBezTo>
                      <a:pt x="172" y="41"/>
                      <a:pt x="165" y="37"/>
                      <a:pt x="155" y="39"/>
                    </a:cubicBezTo>
                    <a:cubicBezTo>
                      <a:pt x="135" y="43"/>
                      <a:pt x="132" y="53"/>
                      <a:pt x="132" y="88"/>
                    </a:cubicBezTo>
                    <a:cubicBezTo>
                      <a:pt x="131" y="110"/>
                      <a:pt x="131" y="135"/>
                      <a:pt x="112" y="151"/>
                    </a:cubicBezTo>
                    <a:cubicBezTo>
                      <a:pt x="93" y="165"/>
                      <a:pt x="68" y="164"/>
                      <a:pt x="46" y="162"/>
                    </a:cubicBezTo>
                    <a:cubicBezTo>
                      <a:pt x="38" y="162"/>
                      <a:pt x="28" y="161"/>
                      <a:pt x="23" y="162"/>
                    </a:cubicBezTo>
                    <a:cubicBezTo>
                      <a:pt x="21" y="163"/>
                      <a:pt x="19" y="164"/>
                      <a:pt x="16" y="165"/>
                    </a:cubicBezTo>
                    <a:cubicBezTo>
                      <a:pt x="15" y="166"/>
                      <a:pt x="15" y="167"/>
                      <a:pt x="14" y="167"/>
                    </a:cubicBezTo>
                    <a:cubicBezTo>
                      <a:pt x="44" y="178"/>
                      <a:pt x="70" y="192"/>
                      <a:pt x="84" y="211"/>
                    </a:cubicBezTo>
                    <a:cubicBezTo>
                      <a:pt x="94" y="223"/>
                      <a:pt x="99" y="235"/>
                      <a:pt x="97" y="247"/>
                    </a:cubicBezTo>
                    <a:cubicBezTo>
                      <a:pt x="94" y="263"/>
                      <a:pt x="81" y="272"/>
                      <a:pt x="71" y="278"/>
                    </a:cubicBezTo>
                    <a:cubicBezTo>
                      <a:pt x="69" y="279"/>
                      <a:pt x="66" y="281"/>
                      <a:pt x="64" y="282"/>
                    </a:cubicBezTo>
                    <a:cubicBezTo>
                      <a:pt x="65" y="283"/>
                      <a:pt x="66" y="284"/>
                      <a:pt x="66" y="285"/>
                    </a:cubicBezTo>
                    <a:lnTo>
                      <a:pt x="66" y="285"/>
                    </a:lnTo>
                    <a:cubicBezTo>
                      <a:pt x="67" y="285"/>
                      <a:pt x="72" y="287"/>
                      <a:pt x="76" y="288"/>
                    </a:cubicBezTo>
                    <a:cubicBezTo>
                      <a:pt x="90" y="293"/>
                      <a:pt x="110" y="300"/>
                      <a:pt x="115" y="319"/>
                    </a:cubicBezTo>
                    <a:cubicBezTo>
                      <a:pt x="118" y="331"/>
                      <a:pt x="114" y="343"/>
                      <a:pt x="104" y="355"/>
                    </a:cubicBezTo>
                    <a:cubicBezTo>
                      <a:pt x="92" y="370"/>
                      <a:pt x="71" y="370"/>
                      <a:pt x="54" y="370"/>
                    </a:cubicBezTo>
                    <a:cubicBezTo>
                      <a:pt x="50" y="370"/>
                      <a:pt x="42" y="370"/>
                      <a:pt x="40" y="371"/>
                    </a:cubicBezTo>
                    <a:cubicBezTo>
                      <a:pt x="39" y="371"/>
                      <a:pt x="36" y="372"/>
                      <a:pt x="35" y="372"/>
                    </a:cubicBezTo>
                    <a:cubicBezTo>
                      <a:pt x="17" y="374"/>
                      <a:pt x="5" y="380"/>
                      <a:pt x="2" y="385"/>
                    </a:cubicBezTo>
                    <a:cubicBezTo>
                      <a:pt x="1" y="386"/>
                      <a:pt x="0" y="387"/>
                      <a:pt x="1" y="391"/>
                    </a:cubicBezTo>
                    <a:cubicBezTo>
                      <a:pt x="3" y="393"/>
                      <a:pt x="14" y="395"/>
                      <a:pt x="21" y="397"/>
                    </a:cubicBezTo>
                    <a:cubicBezTo>
                      <a:pt x="29" y="399"/>
                      <a:pt x="45" y="402"/>
                      <a:pt x="54" y="413"/>
                    </a:cubicBezTo>
                    <a:cubicBezTo>
                      <a:pt x="63" y="417"/>
                      <a:pt x="67" y="425"/>
                      <a:pt x="70" y="432"/>
                    </a:cubicBezTo>
                    <a:cubicBezTo>
                      <a:pt x="70" y="434"/>
                      <a:pt x="72" y="437"/>
                      <a:pt x="73" y="440"/>
                    </a:cubicBezTo>
                    <a:cubicBezTo>
                      <a:pt x="90" y="477"/>
                      <a:pt x="90" y="477"/>
                      <a:pt x="132" y="488"/>
                    </a:cubicBezTo>
                    <a:cubicBezTo>
                      <a:pt x="139" y="491"/>
                      <a:pt x="147" y="494"/>
                      <a:pt x="154" y="498"/>
                    </a:cubicBezTo>
                    <a:cubicBezTo>
                      <a:pt x="164" y="502"/>
                      <a:pt x="173" y="507"/>
                      <a:pt x="180" y="506"/>
                    </a:cubicBezTo>
                    <a:cubicBezTo>
                      <a:pt x="179" y="506"/>
                      <a:pt x="179" y="506"/>
                      <a:pt x="181" y="502"/>
                    </a:cubicBezTo>
                    <a:cubicBezTo>
                      <a:pt x="184" y="498"/>
                      <a:pt x="189" y="491"/>
                      <a:pt x="198" y="485"/>
                    </a:cubicBezTo>
                    <a:cubicBezTo>
                      <a:pt x="206" y="482"/>
                      <a:pt x="209" y="479"/>
                      <a:pt x="211" y="4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9" name="Freeform 7">
                <a:extLst>
                  <a:ext uri="{FF2B5EF4-FFF2-40B4-BE49-F238E27FC236}">
                    <a16:creationId xmlns="" xmlns:a16="http://schemas.microsoft.com/office/drawing/2014/main" id="{3AEE70FA-C0DE-4091-BBE8-8E29199F0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" y="1134"/>
                <a:ext cx="368" cy="224"/>
              </a:xfrm>
              <a:custGeom>
                <a:avLst/>
                <a:gdLst>
                  <a:gd name="T0" fmla="*/ 37 w 1108"/>
                  <a:gd name="T1" fmla="*/ 518 h 675"/>
                  <a:gd name="T2" fmla="*/ 60 w 1108"/>
                  <a:gd name="T3" fmla="*/ 519 h 675"/>
                  <a:gd name="T4" fmla="*/ 154 w 1108"/>
                  <a:gd name="T5" fmla="*/ 481 h 675"/>
                  <a:gd name="T6" fmla="*/ 369 w 1108"/>
                  <a:gd name="T7" fmla="*/ 405 h 675"/>
                  <a:gd name="T8" fmla="*/ 355 w 1108"/>
                  <a:gd name="T9" fmla="*/ 539 h 675"/>
                  <a:gd name="T10" fmla="*/ 324 w 1108"/>
                  <a:gd name="T11" fmla="*/ 572 h 675"/>
                  <a:gd name="T12" fmla="*/ 318 w 1108"/>
                  <a:gd name="T13" fmla="*/ 589 h 675"/>
                  <a:gd name="T14" fmla="*/ 352 w 1108"/>
                  <a:gd name="T15" fmla="*/ 599 h 675"/>
                  <a:gd name="T16" fmla="*/ 531 w 1108"/>
                  <a:gd name="T17" fmla="*/ 609 h 675"/>
                  <a:gd name="T18" fmla="*/ 581 w 1108"/>
                  <a:gd name="T19" fmla="*/ 647 h 675"/>
                  <a:gd name="T20" fmla="*/ 594 w 1108"/>
                  <a:gd name="T21" fmla="*/ 595 h 675"/>
                  <a:gd name="T22" fmla="*/ 618 w 1108"/>
                  <a:gd name="T23" fmla="*/ 564 h 675"/>
                  <a:gd name="T24" fmla="*/ 623 w 1108"/>
                  <a:gd name="T25" fmla="*/ 488 h 675"/>
                  <a:gd name="T26" fmla="*/ 710 w 1108"/>
                  <a:gd name="T27" fmla="*/ 502 h 675"/>
                  <a:gd name="T28" fmla="*/ 816 w 1108"/>
                  <a:gd name="T29" fmla="*/ 515 h 675"/>
                  <a:gd name="T30" fmla="*/ 836 w 1108"/>
                  <a:gd name="T31" fmla="*/ 519 h 675"/>
                  <a:gd name="T32" fmla="*/ 889 w 1108"/>
                  <a:gd name="T33" fmla="*/ 501 h 675"/>
                  <a:gd name="T34" fmla="*/ 970 w 1108"/>
                  <a:gd name="T35" fmla="*/ 514 h 675"/>
                  <a:gd name="T36" fmla="*/ 1057 w 1108"/>
                  <a:gd name="T37" fmla="*/ 518 h 675"/>
                  <a:gd name="T38" fmla="*/ 1099 w 1108"/>
                  <a:gd name="T39" fmla="*/ 523 h 675"/>
                  <a:gd name="T40" fmla="*/ 1102 w 1108"/>
                  <a:gd name="T41" fmla="*/ 508 h 675"/>
                  <a:gd name="T42" fmla="*/ 1043 w 1108"/>
                  <a:gd name="T43" fmla="*/ 464 h 675"/>
                  <a:gd name="T44" fmla="*/ 1041 w 1108"/>
                  <a:gd name="T45" fmla="*/ 398 h 675"/>
                  <a:gd name="T46" fmla="*/ 1043 w 1108"/>
                  <a:gd name="T47" fmla="*/ 337 h 675"/>
                  <a:gd name="T48" fmla="*/ 996 w 1108"/>
                  <a:gd name="T49" fmla="*/ 267 h 675"/>
                  <a:gd name="T50" fmla="*/ 980 w 1108"/>
                  <a:gd name="T51" fmla="*/ 147 h 675"/>
                  <a:gd name="T52" fmla="*/ 931 w 1108"/>
                  <a:gd name="T53" fmla="*/ 118 h 675"/>
                  <a:gd name="T54" fmla="*/ 893 w 1108"/>
                  <a:gd name="T55" fmla="*/ 81 h 675"/>
                  <a:gd name="T56" fmla="*/ 832 w 1108"/>
                  <a:gd name="T57" fmla="*/ 82 h 675"/>
                  <a:gd name="T58" fmla="*/ 658 w 1108"/>
                  <a:gd name="T59" fmla="*/ 79 h 675"/>
                  <a:gd name="T60" fmla="*/ 544 w 1108"/>
                  <a:gd name="T61" fmla="*/ 73 h 675"/>
                  <a:gd name="T62" fmla="*/ 444 w 1108"/>
                  <a:gd name="T63" fmla="*/ 33 h 675"/>
                  <a:gd name="T64" fmla="*/ 363 w 1108"/>
                  <a:gd name="T65" fmla="*/ 7 h 675"/>
                  <a:gd name="T66" fmla="*/ 250 w 1108"/>
                  <a:gd name="T67" fmla="*/ 67 h 675"/>
                  <a:gd name="T68" fmla="*/ 194 w 1108"/>
                  <a:gd name="T69" fmla="*/ 158 h 675"/>
                  <a:gd name="T70" fmla="*/ 178 w 1108"/>
                  <a:gd name="T71" fmla="*/ 229 h 675"/>
                  <a:gd name="T72" fmla="*/ 122 w 1108"/>
                  <a:gd name="T73" fmla="*/ 296 h 675"/>
                  <a:gd name="T74" fmla="*/ 89 w 1108"/>
                  <a:gd name="T75" fmla="*/ 372 h 675"/>
                  <a:gd name="T76" fmla="*/ 31 w 1108"/>
                  <a:gd name="T77" fmla="*/ 445 h 675"/>
                  <a:gd name="T78" fmla="*/ 17 w 1108"/>
                  <a:gd name="T79" fmla="*/ 491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08" h="675">
                    <a:moveTo>
                      <a:pt x="27" y="499"/>
                    </a:moveTo>
                    <a:cubicBezTo>
                      <a:pt x="35" y="503"/>
                      <a:pt x="36" y="512"/>
                      <a:pt x="37" y="518"/>
                    </a:cubicBezTo>
                    <a:cubicBezTo>
                      <a:pt x="41" y="518"/>
                      <a:pt x="45" y="518"/>
                      <a:pt x="48" y="518"/>
                    </a:cubicBezTo>
                    <a:cubicBezTo>
                      <a:pt x="52" y="518"/>
                      <a:pt x="56" y="518"/>
                      <a:pt x="60" y="519"/>
                    </a:cubicBezTo>
                    <a:cubicBezTo>
                      <a:pt x="86" y="524"/>
                      <a:pt x="106" y="528"/>
                      <a:pt x="122" y="518"/>
                    </a:cubicBezTo>
                    <a:cubicBezTo>
                      <a:pt x="133" y="513"/>
                      <a:pt x="145" y="496"/>
                      <a:pt x="154" y="481"/>
                    </a:cubicBezTo>
                    <a:cubicBezTo>
                      <a:pt x="164" y="467"/>
                      <a:pt x="173" y="452"/>
                      <a:pt x="185" y="442"/>
                    </a:cubicBezTo>
                    <a:cubicBezTo>
                      <a:pt x="213" y="419"/>
                      <a:pt x="319" y="371"/>
                      <a:pt x="369" y="405"/>
                    </a:cubicBezTo>
                    <a:cubicBezTo>
                      <a:pt x="388" y="414"/>
                      <a:pt x="404" y="464"/>
                      <a:pt x="401" y="485"/>
                    </a:cubicBezTo>
                    <a:cubicBezTo>
                      <a:pt x="394" y="511"/>
                      <a:pt x="374" y="526"/>
                      <a:pt x="355" y="539"/>
                    </a:cubicBezTo>
                    <a:cubicBezTo>
                      <a:pt x="344" y="547"/>
                      <a:pt x="333" y="555"/>
                      <a:pt x="327" y="563"/>
                    </a:cubicBezTo>
                    <a:cubicBezTo>
                      <a:pt x="326" y="565"/>
                      <a:pt x="325" y="568"/>
                      <a:pt x="324" y="572"/>
                    </a:cubicBezTo>
                    <a:cubicBezTo>
                      <a:pt x="322" y="578"/>
                      <a:pt x="320" y="583"/>
                      <a:pt x="318" y="588"/>
                    </a:cubicBezTo>
                    <a:cubicBezTo>
                      <a:pt x="318" y="588"/>
                      <a:pt x="318" y="589"/>
                      <a:pt x="318" y="589"/>
                    </a:cubicBezTo>
                    <a:cubicBezTo>
                      <a:pt x="318" y="589"/>
                      <a:pt x="319" y="589"/>
                      <a:pt x="320" y="589"/>
                    </a:cubicBezTo>
                    <a:cubicBezTo>
                      <a:pt x="327" y="591"/>
                      <a:pt x="338" y="593"/>
                      <a:pt x="352" y="599"/>
                    </a:cubicBezTo>
                    <a:cubicBezTo>
                      <a:pt x="369" y="605"/>
                      <a:pt x="392" y="617"/>
                      <a:pt x="409" y="636"/>
                    </a:cubicBezTo>
                    <a:cubicBezTo>
                      <a:pt x="443" y="612"/>
                      <a:pt x="490" y="593"/>
                      <a:pt x="531" y="609"/>
                    </a:cubicBezTo>
                    <a:cubicBezTo>
                      <a:pt x="566" y="625"/>
                      <a:pt x="571" y="652"/>
                      <a:pt x="573" y="675"/>
                    </a:cubicBezTo>
                    <a:cubicBezTo>
                      <a:pt x="577" y="667"/>
                      <a:pt x="579" y="658"/>
                      <a:pt x="581" y="647"/>
                    </a:cubicBezTo>
                    <a:cubicBezTo>
                      <a:pt x="584" y="633"/>
                      <a:pt x="587" y="616"/>
                      <a:pt x="597" y="602"/>
                    </a:cubicBezTo>
                    <a:cubicBezTo>
                      <a:pt x="595" y="600"/>
                      <a:pt x="594" y="598"/>
                      <a:pt x="594" y="595"/>
                    </a:cubicBezTo>
                    <a:cubicBezTo>
                      <a:pt x="593" y="589"/>
                      <a:pt x="595" y="582"/>
                      <a:pt x="599" y="578"/>
                    </a:cubicBezTo>
                    <a:cubicBezTo>
                      <a:pt x="604" y="573"/>
                      <a:pt x="610" y="568"/>
                      <a:pt x="618" y="564"/>
                    </a:cubicBezTo>
                    <a:cubicBezTo>
                      <a:pt x="612" y="553"/>
                      <a:pt x="608" y="540"/>
                      <a:pt x="607" y="528"/>
                    </a:cubicBezTo>
                    <a:cubicBezTo>
                      <a:pt x="606" y="512"/>
                      <a:pt x="612" y="497"/>
                      <a:pt x="623" y="488"/>
                    </a:cubicBezTo>
                    <a:cubicBezTo>
                      <a:pt x="642" y="472"/>
                      <a:pt x="669" y="484"/>
                      <a:pt x="693" y="495"/>
                    </a:cubicBezTo>
                    <a:cubicBezTo>
                      <a:pt x="699" y="498"/>
                      <a:pt x="705" y="500"/>
                      <a:pt x="710" y="502"/>
                    </a:cubicBezTo>
                    <a:lnTo>
                      <a:pt x="719" y="504"/>
                    </a:lnTo>
                    <a:cubicBezTo>
                      <a:pt x="744" y="510"/>
                      <a:pt x="797" y="524"/>
                      <a:pt x="816" y="515"/>
                    </a:cubicBezTo>
                    <a:cubicBezTo>
                      <a:pt x="822" y="513"/>
                      <a:pt x="829" y="513"/>
                      <a:pt x="835" y="517"/>
                    </a:cubicBezTo>
                    <a:cubicBezTo>
                      <a:pt x="835" y="517"/>
                      <a:pt x="836" y="518"/>
                      <a:pt x="836" y="519"/>
                    </a:cubicBezTo>
                    <a:cubicBezTo>
                      <a:pt x="849" y="516"/>
                      <a:pt x="859" y="512"/>
                      <a:pt x="871" y="508"/>
                    </a:cubicBezTo>
                    <a:cubicBezTo>
                      <a:pt x="877" y="505"/>
                      <a:pt x="883" y="503"/>
                      <a:pt x="889" y="501"/>
                    </a:cubicBezTo>
                    <a:cubicBezTo>
                      <a:pt x="917" y="491"/>
                      <a:pt x="929" y="494"/>
                      <a:pt x="947" y="503"/>
                    </a:cubicBezTo>
                    <a:cubicBezTo>
                      <a:pt x="952" y="506"/>
                      <a:pt x="959" y="510"/>
                      <a:pt x="970" y="514"/>
                    </a:cubicBezTo>
                    <a:cubicBezTo>
                      <a:pt x="986" y="519"/>
                      <a:pt x="1003" y="518"/>
                      <a:pt x="1021" y="518"/>
                    </a:cubicBezTo>
                    <a:cubicBezTo>
                      <a:pt x="1033" y="517"/>
                      <a:pt x="1045" y="517"/>
                      <a:pt x="1057" y="518"/>
                    </a:cubicBezTo>
                    <a:cubicBezTo>
                      <a:pt x="1067" y="519"/>
                      <a:pt x="1075" y="521"/>
                      <a:pt x="1081" y="523"/>
                    </a:cubicBezTo>
                    <a:cubicBezTo>
                      <a:pt x="1092" y="527"/>
                      <a:pt x="1093" y="527"/>
                      <a:pt x="1099" y="523"/>
                    </a:cubicBezTo>
                    <a:cubicBezTo>
                      <a:pt x="1101" y="520"/>
                      <a:pt x="1104" y="519"/>
                      <a:pt x="1108" y="518"/>
                    </a:cubicBezTo>
                    <a:cubicBezTo>
                      <a:pt x="1107" y="514"/>
                      <a:pt x="1105" y="511"/>
                      <a:pt x="1102" y="508"/>
                    </a:cubicBezTo>
                    <a:cubicBezTo>
                      <a:pt x="1097" y="502"/>
                      <a:pt x="1090" y="499"/>
                      <a:pt x="1082" y="496"/>
                    </a:cubicBezTo>
                    <a:cubicBezTo>
                      <a:pt x="1069" y="491"/>
                      <a:pt x="1052" y="484"/>
                      <a:pt x="1043" y="464"/>
                    </a:cubicBezTo>
                    <a:cubicBezTo>
                      <a:pt x="1042" y="462"/>
                      <a:pt x="1041" y="459"/>
                      <a:pt x="1041" y="456"/>
                    </a:cubicBezTo>
                    <a:lnTo>
                      <a:pt x="1041" y="398"/>
                    </a:lnTo>
                    <a:cubicBezTo>
                      <a:pt x="1040" y="389"/>
                      <a:pt x="1041" y="378"/>
                      <a:pt x="1043" y="367"/>
                    </a:cubicBezTo>
                    <a:cubicBezTo>
                      <a:pt x="1044" y="356"/>
                      <a:pt x="1045" y="343"/>
                      <a:pt x="1043" y="337"/>
                    </a:cubicBezTo>
                    <a:cubicBezTo>
                      <a:pt x="1040" y="330"/>
                      <a:pt x="1034" y="324"/>
                      <a:pt x="1027" y="317"/>
                    </a:cubicBezTo>
                    <a:cubicBezTo>
                      <a:pt x="1016" y="306"/>
                      <a:pt x="1002" y="292"/>
                      <a:pt x="996" y="267"/>
                    </a:cubicBezTo>
                    <a:cubicBezTo>
                      <a:pt x="989" y="245"/>
                      <a:pt x="990" y="223"/>
                      <a:pt x="991" y="203"/>
                    </a:cubicBezTo>
                    <a:cubicBezTo>
                      <a:pt x="993" y="176"/>
                      <a:pt x="993" y="160"/>
                      <a:pt x="980" y="147"/>
                    </a:cubicBezTo>
                    <a:cubicBezTo>
                      <a:pt x="977" y="143"/>
                      <a:pt x="969" y="140"/>
                      <a:pt x="961" y="135"/>
                    </a:cubicBezTo>
                    <a:cubicBezTo>
                      <a:pt x="951" y="131"/>
                      <a:pt x="941" y="126"/>
                      <a:pt x="931" y="118"/>
                    </a:cubicBezTo>
                    <a:cubicBezTo>
                      <a:pt x="927" y="114"/>
                      <a:pt x="921" y="108"/>
                      <a:pt x="915" y="101"/>
                    </a:cubicBezTo>
                    <a:cubicBezTo>
                      <a:pt x="908" y="93"/>
                      <a:pt x="899" y="83"/>
                      <a:pt x="893" y="81"/>
                    </a:cubicBezTo>
                    <a:cubicBezTo>
                      <a:pt x="880" y="76"/>
                      <a:pt x="859" y="78"/>
                      <a:pt x="842" y="80"/>
                    </a:cubicBezTo>
                    <a:lnTo>
                      <a:pt x="832" y="82"/>
                    </a:lnTo>
                    <a:cubicBezTo>
                      <a:pt x="799" y="85"/>
                      <a:pt x="769" y="82"/>
                      <a:pt x="740" y="80"/>
                    </a:cubicBezTo>
                    <a:cubicBezTo>
                      <a:pt x="712" y="78"/>
                      <a:pt x="686" y="77"/>
                      <a:pt x="658" y="79"/>
                    </a:cubicBezTo>
                    <a:cubicBezTo>
                      <a:pt x="626" y="82"/>
                      <a:pt x="598" y="82"/>
                      <a:pt x="565" y="73"/>
                    </a:cubicBezTo>
                    <a:cubicBezTo>
                      <a:pt x="561" y="73"/>
                      <a:pt x="553" y="73"/>
                      <a:pt x="544" y="73"/>
                    </a:cubicBezTo>
                    <a:cubicBezTo>
                      <a:pt x="523" y="72"/>
                      <a:pt x="501" y="71"/>
                      <a:pt x="486" y="65"/>
                    </a:cubicBezTo>
                    <a:cubicBezTo>
                      <a:pt x="470" y="58"/>
                      <a:pt x="456" y="46"/>
                      <a:pt x="444" y="33"/>
                    </a:cubicBezTo>
                    <a:cubicBezTo>
                      <a:pt x="418" y="9"/>
                      <a:pt x="407" y="0"/>
                      <a:pt x="386" y="11"/>
                    </a:cubicBezTo>
                    <a:cubicBezTo>
                      <a:pt x="378" y="15"/>
                      <a:pt x="368" y="13"/>
                      <a:pt x="363" y="7"/>
                    </a:cubicBezTo>
                    <a:cubicBezTo>
                      <a:pt x="353" y="10"/>
                      <a:pt x="341" y="11"/>
                      <a:pt x="328" y="13"/>
                    </a:cubicBezTo>
                    <a:cubicBezTo>
                      <a:pt x="279" y="20"/>
                      <a:pt x="271" y="34"/>
                      <a:pt x="250" y="67"/>
                    </a:cubicBezTo>
                    <a:cubicBezTo>
                      <a:pt x="243" y="77"/>
                      <a:pt x="236" y="89"/>
                      <a:pt x="227" y="102"/>
                    </a:cubicBezTo>
                    <a:cubicBezTo>
                      <a:pt x="209" y="122"/>
                      <a:pt x="198" y="142"/>
                      <a:pt x="194" y="158"/>
                    </a:cubicBezTo>
                    <a:cubicBezTo>
                      <a:pt x="193" y="165"/>
                      <a:pt x="193" y="172"/>
                      <a:pt x="193" y="179"/>
                    </a:cubicBezTo>
                    <a:cubicBezTo>
                      <a:pt x="192" y="194"/>
                      <a:pt x="192" y="211"/>
                      <a:pt x="178" y="229"/>
                    </a:cubicBezTo>
                    <a:cubicBezTo>
                      <a:pt x="171" y="242"/>
                      <a:pt x="159" y="254"/>
                      <a:pt x="148" y="264"/>
                    </a:cubicBezTo>
                    <a:cubicBezTo>
                      <a:pt x="137" y="275"/>
                      <a:pt x="127" y="284"/>
                      <a:pt x="122" y="296"/>
                    </a:cubicBezTo>
                    <a:cubicBezTo>
                      <a:pt x="118" y="306"/>
                      <a:pt x="115" y="314"/>
                      <a:pt x="113" y="322"/>
                    </a:cubicBezTo>
                    <a:cubicBezTo>
                      <a:pt x="109" y="338"/>
                      <a:pt x="104" y="353"/>
                      <a:pt x="89" y="372"/>
                    </a:cubicBezTo>
                    <a:cubicBezTo>
                      <a:pt x="80" y="384"/>
                      <a:pt x="70" y="397"/>
                      <a:pt x="59" y="409"/>
                    </a:cubicBezTo>
                    <a:cubicBezTo>
                      <a:pt x="49" y="421"/>
                      <a:pt x="39" y="433"/>
                      <a:pt x="31" y="445"/>
                    </a:cubicBezTo>
                    <a:cubicBezTo>
                      <a:pt x="21" y="460"/>
                      <a:pt x="11" y="469"/>
                      <a:pt x="0" y="476"/>
                    </a:cubicBezTo>
                    <a:cubicBezTo>
                      <a:pt x="6" y="480"/>
                      <a:pt x="11" y="485"/>
                      <a:pt x="17" y="491"/>
                    </a:cubicBezTo>
                    <a:cubicBezTo>
                      <a:pt x="21" y="494"/>
                      <a:pt x="24" y="497"/>
                      <a:pt x="27" y="4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0" name="Freeform 8">
                <a:extLst>
                  <a:ext uri="{FF2B5EF4-FFF2-40B4-BE49-F238E27FC236}">
                    <a16:creationId xmlns="" xmlns:a16="http://schemas.microsoft.com/office/drawing/2014/main" id="{90DBAF90-CBB4-4392-935A-43D6B1A3E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913"/>
                <a:ext cx="433" cy="545"/>
              </a:xfrm>
              <a:custGeom>
                <a:avLst/>
                <a:gdLst>
                  <a:gd name="T0" fmla="*/ 272 w 1302"/>
                  <a:gd name="T1" fmla="*/ 1266 h 1638"/>
                  <a:gd name="T2" fmla="*/ 298 w 1302"/>
                  <a:gd name="T3" fmla="*/ 1415 h 1638"/>
                  <a:gd name="T4" fmla="*/ 273 w 1302"/>
                  <a:gd name="T5" fmla="*/ 1469 h 1638"/>
                  <a:gd name="T6" fmla="*/ 344 w 1302"/>
                  <a:gd name="T7" fmla="*/ 1492 h 1638"/>
                  <a:gd name="T8" fmla="*/ 437 w 1302"/>
                  <a:gd name="T9" fmla="*/ 1469 h 1638"/>
                  <a:gd name="T10" fmla="*/ 669 w 1302"/>
                  <a:gd name="T11" fmla="*/ 1546 h 1638"/>
                  <a:gd name="T12" fmla="*/ 709 w 1302"/>
                  <a:gd name="T13" fmla="*/ 1581 h 1638"/>
                  <a:gd name="T14" fmla="*/ 777 w 1302"/>
                  <a:gd name="T15" fmla="*/ 1638 h 1638"/>
                  <a:gd name="T16" fmla="*/ 807 w 1302"/>
                  <a:gd name="T17" fmla="*/ 1588 h 1638"/>
                  <a:gd name="T18" fmla="*/ 856 w 1302"/>
                  <a:gd name="T19" fmla="*/ 1566 h 1638"/>
                  <a:gd name="T20" fmla="*/ 910 w 1302"/>
                  <a:gd name="T21" fmla="*/ 1492 h 1638"/>
                  <a:gd name="T22" fmla="*/ 822 w 1302"/>
                  <a:gd name="T23" fmla="*/ 1363 h 1638"/>
                  <a:gd name="T24" fmla="*/ 857 w 1302"/>
                  <a:gd name="T25" fmla="*/ 1280 h 1638"/>
                  <a:gd name="T26" fmla="*/ 884 w 1302"/>
                  <a:gd name="T27" fmla="*/ 1231 h 1638"/>
                  <a:gd name="T28" fmla="*/ 895 w 1302"/>
                  <a:gd name="T29" fmla="*/ 1136 h 1638"/>
                  <a:gd name="T30" fmla="*/ 966 w 1302"/>
                  <a:gd name="T31" fmla="*/ 1086 h 1638"/>
                  <a:gd name="T32" fmla="*/ 1024 w 1302"/>
                  <a:gd name="T33" fmla="*/ 1011 h 1638"/>
                  <a:gd name="T34" fmla="*/ 1053 w 1302"/>
                  <a:gd name="T35" fmla="*/ 944 h 1638"/>
                  <a:gd name="T36" fmla="*/ 1112 w 1302"/>
                  <a:gd name="T37" fmla="*/ 871 h 1638"/>
                  <a:gd name="T38" fmla="*/ 1123 w 1302"/>
                  <a:gd name="T39" fmla="*/ 813 h 1638"/>
                  <a:gd name="T40" fmla="*/ 1184 w 1302"/>
                  <a:gd name="T41" fmla="*/ 709 h 1638"/>
                  <a:gd name="T42" fmla="*/ 1302 w 1302"/>
                  <a:gd name="T43" fmla="*/ 635 h 1638"/>
                  <a:gd name="T44" fmla="*/ 1210 w 1302"/>
                  <a:gd name="T45" fmla="*/ 580 h 1638"/>
                  <a:gd name="T46" fmla="*/ 1108 w 1302"/>
                  <a:gd name="T47" fmla="*/ 500 h 1638"/>
                  <a:gd name="T48" fmla="*/ 1041 w 1302"/>
                  <a:gd name="T49" fmla="*/ 413 h 1638"/>
                  <a:gd name="T50" fmla="*/ 704 w 1302"/>
                  <a:gd name="T51" fmla="*/ 176 h 1638"/>
                  <a:gd name="T52" fmla="*/ 489 w 1302"/>
                  <a:gd name="T53" fmla="*/ 49 h 1638"/>
                  <a:gd name="T54" fmla="*/ 370 w 1302"/>
                  <a:gd name="T55" fmla="*/ 9 h 1638"/>
                  <a:gd name="T56" fmla="*/ 288 w 1302"/>
                  <a:gd name="T57" fmla="*/ 17 h 1638"/>
                  <a:gd name="T58" fmla="*/ 216 w 1302"/>
                  <a:gd name="T59" fmla="*/ 17 h 1638"/>
                  <a:gd name="T60" fmla="*/ 218 w 1302"/>
                  <a:gd name="T61" fmla="*/ 81 h 1638"/>
                  <a:gd name="T62" fmla="*/ 189 w 1302"/>
                  <a:gd name="T63" fmla="*/ 96 h 1638"/>
                  <a:gd name="T64" fmla="*/ 122 w 1302"/>
                  <a:gd name="T65" fmla="*/ 50 h 1638"/>
                  <a:gd name="T66" fmla="*/ 39 w 1302"/>
                  <a:gd name="T67" fmla="*/ 57 h 1638"/>
                  <a:gd name="T68" fmla="*/ 32 w 1302"/>
                  <a:gd name="T69" fmla="*/ 62 h 1638"/>
                  <a:gd name="T70" fmla="*/ 4 w 1302"/>
                  <a:gd name="T71" fmla="*/ 230 h 1638"/>
                  <a:gd name="T72" fmla="*/ 13 w 1302"/>
                  <a:gd name="T73" fmla="*/ 255 h 1638"/>
                  <a:gd name="T74" fmla="*/ 59 w 1302"/>
                  <a:gd name="T75" fmla="*/ 326 h 1638"/>
                  <a:gd name="T76" fmla="*/ 93 w 1302"/>
                  <a:gd name="T77" fmla="*/ 402 h 1638"/>
                  <a:gd name="T78" fmla="*/ 126 w 1302"/>
                  <a:gd name="T79" fmla="*/ 497 h 1638"/>
                  <a:gd name="T80" fmla="*/ 128 w 1302"/>
                  <a:gd name="T81" fmla="*/ 554 h 1638"/>
                  <a:gd name="T82" fmla="*/ 133 w 1302"/>
                  <a:gd name="T83" fmla="*/ 632 h 1638"/>
                  <a:gd name="T84" fmla="*/ 146 w 1302"/>
                  <a:gd name="T85" fmla="*/ 717 h 1638"/>
                  <a:gd name="T86" fmla="*/ 169 w 1302"/>
                  <a:gd name="T87" fmla="*/ 902 h 1638"/>
                  <a:gd name="T88" fmla="*/ 178 w 1302"/>
                  <a:gd name="T89" fmla="*/ 1077 h 1638"/>
                  <a:gd name="T90" fmla="*/ 216 w 1302"/>
                  <a:gd name="T91" fmla="*/ 1118 h 1638"/>
                  <a:gd name="T92" fmla="*/ 218 w 1302"/>
                  <a:gd name="T93" fmla="*/ 1169 h 1638"/>
                  <a:gd name="T94" fmla="*/ 250 w 1302"/>
                  <a:gd name="T95" fmla="*/ 1262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02" h="1638">
                    <a:moveTo>
                      <a:pt x="250" y="1262"/>
                    </a:moveTo>
                    <a:cubicBezTo>
                      <a:pt x="256" y="1265"/>
                      <a:pt x="264" y="1265"/>
                      <a:pt x="272" y="1266"/>
                    </a:cubicBezTo>
                    <a:cubicBezTo>
                      <a:pt x="292" y="1268"/>
                      <a:pt x="325" y="1272"/>
                      <a:pt x="328" y="1322"/>
                    </a:cubicBezTo>
                    <a:cubicBezTo>
                      <a:pt x="330" y="1350"/>
                      <a:pt x="313" y="1385"/>
                      <a:pt x="298" y="1415"/>
                    </a:cubicBezTo>
                    <a:cubicBezTo>
                      <a:pt x="293" y="1427"/>
                      <a:pt x="287" y="1438"/>
                      <a:pt x="283" y="1447"/>
                    </a:cubicBezTo>
                    <a:cubicBezTo>
                      <a:pt x="280" y="1455"/>
                      <a:pt x="277" y="1462"/>
                      <a:pt x="273" y="1469"/>
                    </a:cubicBezTo>
                    <a:cubicBezTo>
                      <a:pt x="283" y="1471"/>
                      <a:pt x="293" y="1474"/>
                      <a:pt x="303" y="1479"/>
                    </a:cubicBezTo>
                    <a:cubicBezTo>
                      <a:pt x="314" y="1485"/>
                      <a:pt x="326" y="1491"/>
                      <a:pt x="344" y="1492"/>
                    </a:cubicBezTo>
                    <a:cubicBezTo>
                      <a:pt x="357" y="1492"/>
                      <a:pt x="376" y="1486"/>
                      <a:pt x="393" y="1480"/>
                    </a:cubicBezTo>
                    <a:cubicBezTo>
                      <a:pt x="408" y="1476"/>
                      <a:pt x="423" y="1471"/>
                      <a:pt x="437" y="1469"/>
                    </a:cubicBezTo>
                    <a:cubicBezTo>
                      <a:pt x="480" y="1463"/>
                      <a:pt x="510" y="1464"/>
                      <a:pt x="548" y="1472"/>
                    </a:cubicBezTo>
                    <a:cubicBezTo>
                      <a:pt x="620" y="1481"/>
                      <a:pt x="636" y="1500"/>
                      <a:pt x="669" y="1546"/>
                    </a:cubicBezTo>
                    <a:cubicBezTo>
                      <a:pt x="674" y="1553"/>
                      <a:pt x="679" y="1560"/>
                      <a:pt x="685" y="1569"/>
                    </a:cubicBezTo>
                    <a:cubicBezTo>
                      <a:pt x="693" y="1579"/>
                      <a:pt x="699" y="1580"/>
                      <a:pt x="709" y="1581"/>
                    </a:cubicBezTo>
                    <a:cubicBezTo>
                      <a:pt x="719" y="1583"/>
                      <a:pt x="733" y="1584"/>
                      <a:pt x="747" y="1595"/>
                    </a:cubicBezTo>
                    <a:cubicBezTo>
                      <a:pt x="762" y="1604"/>
                      <a:pt x="770" y="1622"/>
                      <a:pt x="777" y="1638"/>
                    </a:cubicBezTo>
                    <a:cubicBezTo>
                      <a:pt x="777" y="1637"/>
                      <a:pt x="777" y="1637"/>
                      <a:pt x="778" y="1636"/>
                    </a:cubicBezTo>
                    <a:cubicBezTo>
                      <a:pt x="783" y="1621"/>
                      <a:pt x="789" y="1602"/>
                      <a:pt x="807" y="1588"/>
                    </a:cubicBezTo>
                    <a:cubicBezTo>
                      <a:pt x="823" y="1576"/>
                      <a:pt x="839" y="1572"/>
                      <a:pt x="854" y="1570"/>
                    </a:cubicBezTo>
                    <a:cubicBezTo>
                      <a:pt x="855" y="1569"/>
                      <a:pt x="855" y="1567"/>
                      <a:pt x="856" y="1566"/>
                    </a:cubicBezTo>
                    <a:cubicBezTo>
                      <a:pt x="868" y="1550"/>
                      <a:pt x="881" y="1539"/>
                      <a:pt x="892" y="1530"/>
                    </a:cubicBezTo>
                    <a:cubicBezTo>
                      <a:pt x="911" y="1514"/>
                      <a:pt x="915" y="1510"/>
                      <a:pt x="910" y="1492"/>
                    </a:cubicBezTo>
                    <a:cubicBezTo>
                      <a:pt x="906" y="1481"/>
                      <a:pt x="888" y="1465"/>
                      <a:pt x="873" y="1450"/>
                    </a:cubicBezTo>
                    <a:cubicBezTo>
                      <a:pt x="848" y="1427"/>
                      <a:pt x="815" y="1396"/>
                      <a:pt x="822" y="1363"/>
                    </a:cubicBezTo>
                    <a:cubicBezTo>
                      <a:pt x="814" y="1359"/>
                      <a:pt x="807" y="1352"/>
                      <a:pt x="805" y="1342"/>
                    </a:cubicBezTo>
                    <a:cubicBezTo>
                      <a:pt x="800" y="1318"/>
                      <a:pt x="826" y="1300"/>
                      <a:pt x="857" y="1280"/>
                    </a:cubicBezTo>
                    <a:cubicBezTo>
                      <a:pt x="867" y="1273"/>
                      <a:pt x="883" y="1262"/>
                      <a:pt x="886" y="1258"/>
                    </a:cubicBezTo>
                    <a:cubicBezTo>
                      <a:pt x="886" y="1255"/>
                      <a:pt x="885" y="1241"/>
                      <a:pt x="884" y="1231"/>
                    </a:cubicBezTo>
                    <a:cubicBezTo>
                      <a:pt x="882" y="1212"/>
                      <a:pt x="880" y="1184"/>
                      <a:pt x="889" y="1161"/>
                    </a:cubicBezTo>
                    <a:cubicBezTo>
                      <a:pt x="884" y="1152"/>
                      <a:pt x="887" y="1141"/>
                      <a:pt x="895" y="1136"/>
                    </a:cubicBezTo>
                    <a:cubicBezTo>
                      <a:pt x="906" y="1129"/>
                      <a:pt x="916" y="1123"/>
                      <a:pt x="925" y="1119"/>
                    </a:cubicBezTo>
                    <a:cubicBezTo>
                      <a:pt x="943" y="1109"/>
                      <a:pt x="954" y="1103"/>
                      <a:pt x="966" y="1086"/>
                    </a:cubicBezTo>
                    <a:cubicBezTo>
                      <a:pt x="975" y="1072"/>
                      <a:pt x="986" y="1059"/>
                      <a:pt x="996" y="1047"/>
                    </a:cubicBezTo>
                    <a:cubicBezTo>
                      <a:pt x="1006" y="1035"/>
                      <a:pt x="1016" y="1024"/>
                      <a:pt x="1024" y="1011"/>
                    </a:cubicBezTo>
                    <a:cubicBezTo>
                      <a:pt x="1036" y="997"/>
                      <a:pt x="1039" y="988"/>
                      <a:pt x="1043" y="974"/>
                    </a:cubicBezTo>
                    <a:cubicBezTo>
                      <a:pt x="1045" y="965"/>
                      <a:pt x="1048" y="955"/>
                      <a:pt x="1053" y="944"/>
                    </a:cubicBezTo>
                    <a:cubicBezTo>
                      <a:pt x="1061" y="924"/>
                      <a:pt x="1076" y="910"/>
                      <a:pt x="1089" y="898"/>
                    </a:cubicBezTo>
                    <a:cubicBezTo>
                      <a:pt x="1098" y="889"/>
                      <a:pt x="1107" y="881"/>
                      <a:pt x="1112" y="871"/>
                    </a:cubicBezTo>
                    <a:cubicBezTo>
                      <a:pt x="1120" y="861"/>
                      <a:pt x="1120" y="854"/>
                      <a:pt x="1121" y="841"/>
                    </a:cubicBezTo>
                    <a:cubicBezTo>
                      <a:pt x="1121" y="832"/>
                      <a:pt x="1121" y="823"/>
                      <a:pt x="1123" y="813"/>
                    </a:cubicBezTo>
                    <a:cubicBezTo>
                      <a:pt x="1129" y="784"/>
                      <a:pt x="1148" y="758"/>
                      <a:pt x="1163" y="741"/>
                    </a:cubicBezTo>
                    <a:cubicBezTo>
                      <a:pt x="1171" y="730"/>
                      <a:pt x="1178" y="719"/>
                      <a:pt x="1184" y="709"/>
                    </a:cubicBezTo>
                    <a:cubicBezTo>
                      <a:pt x="1207" y="673"/>
                      <a:pt x="1223" y="646"/>
                      <a:pt x="1290" y="637"/>
                    </a:cubicBezTo>
                    <a:cubicBezTo>
                      <a:pt x="1295" y="637"/>
                      <a:pt x="1299" y="636"/>
                      <a:pt x="1302" y="635"/>
                    </a:cubicBezTo>
                    <a:cubicBezTo>
                      <a:pt x="1294" y="630"/>
                      <a:pt x="1285" y="623"/>
                      <a:pt x="1277" y="615"/>
                    </a:cubicBezTo>
                    <a:cubicBezTo>
                      <a:pt x="1259" y="597"/>
                      <a:pt x="1235" y="589"/>
                      <a:pt x="1210" y="580"/>
                    </a:cubicBezTo>
                    <a:cubicBezTo>
                      <a:pt x="1175" y="567"/>
                      <a:pt x="1135" y="553"/>
                      <a:pt x="1115" y="513"/>
                    </a:cubicBezTo>
                    <a:lnTo>
                      <a:pt x="1108" y="500"/>
                    </a:lnTo>
                    <a:cubicBezTo>
                      <a:pt x="1092" y="467"/>
                      <a:pt x="1082" y="447"/>
                      <a:pt x="1053" y="422"/>
                    </a:cubicBezTo>
                    <a:lnTo>
                      <a:pt x="1041" y="413"/>
                    </a:lnTo>
                    <a:cubicBezTo>
                      <a:pt x="1009" y="390"/>
                      <a:pt x="978" y="367"/>
                      <a:pt x="948" y="337"/>
                    </a:cubicBezTo>
                    <a:cubicBezTo>
                      <a:pt x="873" y="260"/>
                      <a:pt x="805" y="221"/>
                      <a:pt x="704" y="176"/>
                    </a:cubicBezTo>
                    <a:cubicBezTo>
                      <a:pt x="671" y="159"/>
                      <a:pt x="639" y="138"/>
                      <a:pt x="609" y="117"/>
                    </a:cubicBezTo>
                    <a:cubicBezTo>
                      <a:pt x="571" y="91"/>
                      <a:pt x="532" y="64"/>
                      <a:pt x="489" y="49"/>
                    </a:cubicBezTo>
                    <a:cubicBezTo>
                      <a:pt x="475" y="44"/>
                      <a:pt x="459" y="39"/>
                      <a:pt x="444" y="33"/>
                    </a:cubicBezTo>
                    <a:cubicBezTo>
                      <a:pt x="420" y="25"/>
                      <a:pt x="395" y="16"/>
                      <a:pt x="370" y="9"/>
                    </a:cubicBezTo>
                    <a:cubicBezTo>
                      <a:pt x="346" y="0"/>
                      <a:pt x="334" y="4"/>
                      <a:pt x="317" y="9"/>
                    </a:cubicBezTo>
                    <a:cubicBezTo>
                      <a:pt x="308" y="12"/>
                      <a:pt x="299" y="15"/>
                      <a:pt x="288" y="17"/>
                    </a:cubicBezTo>
                    <a:cubicBezTo>
                      <a:pt x="276" y="19"/>
                      <a:pt x="263" y="18"/>
                      <a:pt x="249" y="16"/>
                    </a:cubicBezTo>
                    <a:cubicBezTo>
                      <a:pt x="237" y="15"/>
                      <a:pt x="222" y="13"/>
                      <a:pt x="216" y="17"/>
                    </a:cubicBezTo>
                    <a:cubicBezTo>
                      <a:pt x="211" y="20"/>
                      <a:pt x="212" y="29"/>
                      <a:pt x="215" y="50"/>
                    </a:cubicBezTo>
                    <a:cubicBezTo>
                      <a:pt x="217" y="60"/>
                      <a:pt x="219" y="71"/>
                      <a:pt x="218" y="81"/>
                    </a:cubicBezTo>
                    <a:cubicBezTo>
                      <a:pt x="217" y="88"/>
                      <a:pt x="213" y="93"/>
                      <a:pt x="208" y="96"/>
                    </a:cubicBezTo>
                    <a:cubicBezTo>
                      <a:pt x="202" y="99"/>
                      <a:pt x="195" y="99"/>
                      <a:pt x="189" y="96"/>
                    </a:cubicBezTo>
                    <a:cubicBezTo>
                      <a:pt x="175" y="89"/>
                      <a:pt x="164" y="76"/>
                      <a:pt x="157" y="60"/>
                    </a:cubicBezTo>
                    <a:cubicBezTo>
                      <a:pt x="142" y="60"/>
                      <a:pt x="130" y="55"/>
                      <a:pt x="122" y="50"/>
                    </a:cubicBezTo>
                    <a:cubicBezTo>
                      <a:pt x="118" y="48"/>
                      <a:pt x="114" y="46"/>
                      <a:pt x="110" y="44"/>
                    </a:cubicBezTo>
                    <a:cubicBezTo>
                      <a:pt x="72" y="31"/>
                      <a:pt x="72" y="30"/>
                      <a:pt x="39" y="57"/>
                    </a:cubicBezTo>
                    <a:lnTo>
                      <a:pt x="32" y="62"/>
                    </a:lnTo>
                    <a:cubicBezTo>
                      <a:pt x="32" y="62"/>
                      <a:pt x="32" y="62"/>
                      <a:pt x="32" y="62"/>
                    </a:cubicBezTo>
                    <a:cubicBezTo>
                      <a:pt x="43" y="91"/>
                      <a:pt x="31" y="125"/>
                      <a:pt x="19" y="157"/>
                    </a:cubicBezTo>
                    <a:cubicBezTo>
                      <a:pt x="10" y="183"/>
                      <a:pt x="0" y="210"/>
                      <a:pt x="4" y="230"/>
                    </a:cubicBezTo>
                    <a:cubicBezTo>
                      <a:pt x="6" y="241"/>
                      <a:pt x="7" y="248"/>
                      <a:pt x="7" y="250"/>
                    </a:cubicBezTo>
                    <a:cubicBezTo>
                      <a:pt x="8" y="250"/>
                      <a:pt x="11" y="252"/>
                      <a:pt x="13" y="255"/>
                    </a:cubicBezTo>
                    <a:cubicBezTo>
                      <a:pt x="17" y="258"/>
                      <a:pt x="22" y="262"/>
                      <a:pt x="28" y="268"/>
                    </a:cubicBezTo>
                    <a:cubicBezTo>
                      <a:pt x="53" y="292"/>
                      <a:pt x="56" y="302"/>
                      <a:pt x="59" y="326"/>
                    </a:cubicBezTo>
                    <a:cubicBezTo>
                      <a:pt x="60" y="331"/>
                      <a:pt x="61" y="338"/>
                      <a:pt x="62" y="347"/>
                    </a:cubicBezTo>
                    <a:cubicBezTo>
                      <a:pt x="67" y="370"/>
                      <a:pt x="79" y="384"/>
                      <a:pt x="93" y="402"/>
                    </a:cubicBezTo>
                    <a:cubicBezTo>
                      <a:pt x="98" y="408"/>
                      <a:pt x="103" y="414"/>
                      <a:pt x="107" y="421"/>
                    </a:cubicBezTo>
                    <a:cubicBezTo>
                      <a:pt x="132" y="453"/>
                      <a:pt x="131" y="469"/>
                      <a:pt x="126" y="497"/>
                    </a:cubicBezTo>
                    <a:cubicBezTo>
                      <a:pt x="125" y="502"/>
                      <a:pt x="124" y="508"/>
                      <a:pt x="124" y="514"/>
                    </a:cubicBezTo>
                    <a:cubicBezTo>
                      <a:pt x="122" y="533"/>
                      <a:pt x="124" y="538"/>
                      <a:pt x="128" y="554"/>
                    </a:cubicBezTo>
                    <a:cubicBezTo>
                      <a:pt x="130" y="559"/>
                      <a:pt x="131" y="565"/>
                      <a:pt x="133" y="573"/>
                    </a:cubicBezTo>
                    <a:cubicBezTo>
                      <a:pt x="140" y="595"/>
                      <a:pt x="136" y="615"/>
                      <a:pt x="133" y="632"/>
                    </a:cubicBezTo>
                    <a:cubicBezTo>
                      <a:pt x="130" y="644"/>
                      <a:pt x="128" y="655"/>
                      <a:pt x="129" y="668"/>
                    </a:cubicBezTo>
                    <a:cubicBezTo>
                      <a:pt x="131" y="683"/>
                      <a:pt x="138" y="699"/>
                      <a:pt x="146" y="717"/>
                    </a:cubicBezTo>
                    <a:cubicBezTo>
                      <a:pt x="156" y="737"/>
                      <a:pt x="166" y="760"/>
                      <a:pt x="169" y="787"/>
                    </a:cubicBezTo>
                    <a:cubicBezTo>
                      <a:pt x="172" y="824"/>
                      <a:pt x="172" y="866"/>
                      <a:pt x="169" y="902"/>
                    </a:cubicBezTo>
                    <a:cubicBezTo>
                      <a:pt x="169" y="913"/>
                      <a:pt x="167" y="927"/>
                      <a:pt x="166" y="942"/>
                    </a:cubicBezTo>
                    <a:cubicBezTo>
                      <a:pt x="161" y="989"/>
                      <a:pt x="155" y="1047"/>
                      <a:pt x="178" y="1077"/>
                    </a:cubicBezTo>
                    <a:cubicBezTo>
                      <a:pt x="181" y="1081"/>
                      <a:pt x="183" y="1082"/>
                      <a:pt x="187" y="1084"/>
                    </a:cubicBezTo>
                    <a:cubicBezTo>
                      <a:pt x="197" y="1089"/>
                      <a:pt x="209" y="1096"/>
                      <a:pt x="216" y="1118"/>
                    </a:cubicBezTo>
                    <a:cubicBezTo>
                      <a:pt x="220" y="1134"/>
                      <a:pt x="219" y="1148"/>
                      <a:pt x="218" y="1160"/>
                    </a:cubicBezTo>
                    <a:cubicBezTo>
                      <a:pt x="218" y="1163"/>
                      <a:pt x="218" y="1166"/>
                      <a:pt x="218" y="1169"/>
                    </a:cubicBezTo>
                    <a:cubicBezTo>
                      <a:pt x="225" y="1186"/>
                      <a:pt x="227" y="1202"/>
                      <a:pt x="229" y="1217"/>
                    </a:cubicBezTo>
                    <a:cubicBezTo>
                      <a:pt x="231" y="1243"/>
                      <a:pt x="233" y="1254"/>
                      <a:pt x="250" y="12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1" name="Freeform 9">
                <a:extLst>
                  <a:ext uri="{FF2B5EF4-FFF2-40B4-BE49-F238E27FC236}">
                    <a16:creationId xmlns="" xmlns:a16="http://schemas.microsoft.com/office/drawing/2014/main" id="{5423DBDE-4579-44F1-91DE-6C71AFE74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2" y="1410"/>
                <a:ext cx="681" cy="217"/>
              </a:xfrm>
              <a:custGeom>
                <a:avLst/>
                <a:gdLst>
                  <a:gd name="T0" fmla="*/ 1904 w 2049"/>
                  <a:gd name="T1" fmla="*/ 41 h 652"/>
                  <a:gd name="T2" fmla="*/ 1873 w 2049"/>
                  <a:gd name="T3" fmla="*/ 96 h 652"/>
                  <a:gd name="T4" fmla="*/ 1802 w 2049"/>
                  <a:gd name="T5" fmla="*/ 105 h 652"/>
                  <a:gd name="T6" fmla="*/ 1746 w 2049"/>
                  <a:gd name="T7" fmla="*/ 140 h 652"/>
                  <a:gd name="T8" fmla="*/ 1691 w 2049"/>
                  <a:gd name="T9" fmla="*/ 144 h 652"/>
                  <a:gd name="T10" fmla="*/ 1561 w 2049"/>
                  <a:gd name="T11" fmla="*/ 208 h 652"/>
                  <a:gd name="T12" fmla="*/ 1493 w 2049"/>
                  <a:gd name="T13" fmla="*/ 253 h 652"/>
                  <a:gd name="T14" fmla="*/ 1445 w 2049"/>
                  <a:gd name="T15" fmla="*/ 280 h 652"/>
                  <a:gd name="T16" fmla="*/ 1347 w 2049"/>
                  <a:gd name="T17" fmla="*/ 323 h 652"/>
                  <a:gd name="T18" fmla="*/ 1333 w 2049"/>
                  <a:gd name="T19" fmla="*/ 243 h 652"/>
                  <a:gd name="T20" fmla="*/ 1290 w 2049"/>
                  <a:gd name="T21" fmla="*/ 221 h 652"/>
                  <a:gd name="T22" fmla="*/ 1265 w 2049"/>
                  <a:gd name="T23" fmla="*/ 206 h 652"/>
                  <a:gd name="T24" fmla="*/ 1257 w 2049"/>
                  <a:gd name="T25" fmla="*/ 189 h 652"/>
                  <a:gd name="T26" fmla="*/ 1276 w 2049"/>
                  <a:gd name="T27" fmla="*/ 159 h 652"/>
                  <a:gd name="T28" fmla="*/ 1298 w 2049"/>
                  <a:gd name="T29" fmla="*/ 133 h 652"/>
                  <a:gd name="T30" fmla="*/ 1283 w 2049"/>
                  <a:gd name="T31" fmla="*/ 49 h 652"/>
                  <a:gd name="T32" fmla="*/ 1304 w 2049"/>
                  <a:gd name="T33" fmla="*/ 7 h 652"/>
                  <a:gd name="T34" fmla="*/ 1198 w 2049"/>
                  <a:gd name="T35" fmla="*/ 48 h 652"/>
                  <a:gd name="T36" fmla="*/ 1036 w 2049"/>
                  <a:gd name="T37" fmla="*/ 106 h 652"/>
                  <a:gd name="T38" fmla="*/ 1017 w 2049"/>
                  <a:gd name="T39" fmla="*/ 143 h 652"/>
                  <a:gd name="T40" fmla="*/ 824 w 2049"/>
                  <a:gd name="T41" fmla="*/ 115 h 652"/>
                  <a:gd name="T42" fmla="*/ 776 w 2049"/>
                  <a:gd name="T43" fmla="*/ 126 h 652"/>
                  <a:gd name="T44" fmla="*/ 733 w 2049"/>
                  <a:gd name="T45" fmla="*/ 200 h 652"/>
                  <a:gd name="T46" fmla="*/ 707 w 2049"/>
                  <a:gd name="T47" fmla="*/ 196 h 652"/>
                  <a:gd name="T48" fmla="*/ 671 w 2049"/>
                  <a:gd name="T49" fmla="*/ 134 h 652"/>
                  <a:gd name="T50" fmla="*/ 599 w 2049"/>
                  <a:gd name="T51" fmla="*/ 99 h 652"/>
                  <a:gd name="T52" fmla="*/ 488 w 2049"/>
                  <a:gd name="T53" fmla="*/ 18 h 652"/>
                  <a:gd name="T54" fmla="*/ 351 w 2049"/>
                  <a:gd name="T55" fmla="*/ 25 h 652"/>
                  <a:gd name="T56" fmla="*/ 232 w 2049"/>
                  <a:gd name="T57" fmla="*/ 22 h 652"/>
                  <a:gd name="T58" fmla="*/ 212 w 2049"/>
                  <a:gd name="T59" fmla="*/ 96 h 652"/>
                  <a:gd name="T60" fmla="*/ 119 w 2049"/>
                  <a:gd name="T61" fmla="*/ 342 h 652"/>
                  <a:gd name="T62" fmla="*/ 35 w 2049"/>
                  <a:gd name="T63" fmla="*/ 407 h 652"/>
                  <a:gd name="T64" fmla="*/ 0 w 2049"/>
                  <a:gd name="T65" fmla="*/ 420 h 652"/>
                  <a:gd name="T66" fmla="*/ 132 w 2049"/>
                  <a:gd name="T67" fmla="*/ 451 h 652"/>
                  <a:gd name="T68" fmla="*/ 157 w 2049"/>
                  <a:gd name="T69" fmla="*/ 544 h 652"/>
                  <a:gd name="T70" fmla="*/ 154 w 2049"/>
                  <a:gd name="T71" fmla="*/ 562 h 652"/>
                  <a:gd name="T72" fmla="*/ 182 w 2049"/>
                  <a:gd name="T73" fmla="*/ 583 h 652"/>
                  <a:gd name="T74" fmla="*/ 234 w 2049"/>
                  <a:gd name="T75" fmla="*/ 647 h 652"/>
                  <a:gd name="T76" fmla="*/ 253 w 2049"/>
                  <a:gd name="T77" fmla="*/ 609 h 652"/>
                  <a:gd name="T78" fmla="*/ 374 w 2049"/>
                  <a:gd name="T79" fmla="*/ 547 h 652"/>
                  <a:gd name="T80" fmla="*/ 383 w 2049"/>
                  <a:gd name="T81" fmla="*/ 547 h 652"/>
                  <a:gd name="T82" fmla="*/ 426 w 2049"/>
                  <a:gd name="T83" fmla="*/ 478 h 652"/>
                  <a:gd name="T84" fmla="*/ 713 w 2049"/>
                  <a:gd name="T85" fmla="*/ 410 h 652"/>
                  <a:gd name="T86" fmla="*/ 910 w 2049"/>
                  <a:gd name="T87" fmla="*/ 519 h 652"/>
                  <a:gd name="T88" fmla="*/ 1012 w 2049"/>
                  <a:gd name="T89" fmla="*/ 567 h 652"/>
                  <a:gd name="T90" fmla="*/ 1069 w 2049"/>
                  <a:gd name="T91" fmla="*/ 524 h 652"/>
                  <a:gd name="T92" fmla="*/ 1257 w 2049"/>
                  <a:gd name="T93" fmla="*/ 540 h 652"/>
                  <a:gd name="T94" fmla="*/ 1391 w 2049"/>
                  <a:gd name="T95" fmla="*/ 594 h 652"/>
                  <a:gd name="T96" fmla="*/ 1462 w 2049"/>
                  <a:gd name="T97" fmla="*/ 595 h 652"/>
                  <a:gd name="T98" fmla="*/ 1663 w 2049"/>
                  <a:gd name="T99" fmla="*/ 498 h 652"/>
                  <a:gd name="T100" fmla="*/ 1657 w 2049"/>
                  <a:gd name="T101" fmla="*/ 468 h 652"/>
                  <a:gd name="T102" fmla="*/ 1696 w 2049"/>
                  <a:gd name="T103" fmla="*/ 446 h 652"/>
                  <a:gd name="T104" fmla="*/ 1795 w 2049"/>
                  <a:gd name="T105" fmla="*/ 442 h 652"/>
                  <a:gd name="T106" fmla="*/ 1869 w 2049"/>
                  <a:gd name="T107" fmla="*/ 451 h 652"/>
                  <a:gd name="T108" fmla="*/ 1947 w 2049"/>
                  <a:gd name="T109" fmla="*/ 454 h 652"/>
                  <a:gd name="T110" fmla="*/ 2018 w 2049"/>
                  <a:gd name="T111" fmla="*/ 292 h 652"/>
                  <a:gd name="T112" fmla="*/ 2009 w 2049"/>
                  <a:gd name="T113" fmla="*/ 4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49" h="652">
                    <a:moveTo>
                      <a:pt x="1976" y="20"/>
                    </a:moveTo>
                    <a:cubicBezTo>
                      <a:pt x="1947" y="15"/>
                      <a:pt x="1913" y="25"/>
                      <a:pt x="1904" y="41"/>
                    </a:cubicBezTo>
                    <a:cubicBezTo>
                      <a:pt x="1902" y="44"/>
                      <a:pt x="1902" y="46"/>
                      <a:pt x="1903" y="51"/>
                    </a:cubicBezTo>
                    <a:cubicBezTo>
                      <a:pt x="1904" y="68"/>
                      <a:pt x="1900" y="82"/>
                      <a:pt x="1873" y="96"/>
                    </a:cubicBezTo>
                    <a:cubicBezTo>
                      <a:pt x="1858" y="106"/>
                      <a:pt x="1840" y="105"/>
                      <a:pt x="1826" y="104"/>
                    </a:cubicBezTo>
                    <a:cubicBezTo>
                      <a:pt x="1817" y="104"/>
                      <a:pt x="1808" y="103"/>
                      <a:pt x="1802" y="105"/>
                    </a:cubicBezTo>
                    <a:cubicBezTo>
                      <a:pt x="1790" y="108"/>
                      <a:pt x="1782" y="115"/>
                      <a:pt x="1772" y="122"/>
                    </a:cubicBezTo>
                    <a:cubicBezTo>
                      <a:pt x="1763" y="129"/>
                      <a:pt x="1755" y="135"/>
                      <a:pt x="1746" y="140"/>
                    </a:cubicBezTo>
                    <a:cubicBezTo>
                      <a:pt x="1724" y="150"/>
                      <a:pt x="1715" y="150"/>
                      <a:pt x="1703" y="146"/>
                    </a:cubicBezTo>
                    <a:cubicBezTo>
                      <a:pt x="1699" y="145"/>
                      <a:pt x="1697" y="144"/>
                      <a:pt x="1691" y="144"/>
                    </a:cubicBezTo>
                    <a:cubicBezTo>
                      <a:pt x="1627" y="148"/>
                      <a:pt x="1580" y="164"/>
                      <a:pt x="1569" y="185"/>
                    </a:cubicBezTo>
                    <a:cubicBezTo>
                      <a:pt x="1563" y="196"/>
                      <a:pt x="1562" y="203"/>
                      <a:pt x="1561" y="208"/>
                    </a:cubicBezTo>
                    <a:cubicBezTo>
                      <a:pt x="1558" y="232"/>
                      <a:pt x="1546" y="240"/>
                      <a:pt x="1519" y="248"/>
                    </a:cubicBezTo>
                    <a:cubicBezTo>
                      <a:pt x="1509" y="251"/>
                      <a:pt x="1501" y="252"/>
                      <a:pt x="1493" y="253"/>
                    </a:cubicBezTo>
                    <a:cubicBezTo>
                      <a:pt x="1482" y="255"/>
                      <a:pt x="1474" y="256"/>
                      <a:pt x="1463" y="263"/>
                    </a:cubicBezTo>
                    <a:cubicBezTo>
                      <a:pt x="1459" y="266"/>
                      <a:pt x="1451" y="273"/>
                      <a:pt x="1445" y="280"/>
                    </a:cubicBezTo>
                    <a:cubicBezTo>
                      <a:pt x="1426" y="300"/>
                      <a:pt x="1398" y="329"/>
                      <a:pt x="1369" y="329"/>
                    </a:cubicBezTo>
                    <a:cubicBezTo>
                      <a:pt x="1362" y="329"/>
                      <a:pt x="1354" y="327"/>
                      <a:pt x="1347" y="323"/>
                    </a:cubicBezTo>
                    <a:cubicBezTo>
                      <a:pt x="1310" y="305"/>
                      <a:pt x="1322" y="276"/>
                      <a:pt x="1328" y="262"/>
                    </a:cubicBezTo>
                    <a:cubicBezTo>
                      <a:pt x="1330" y="255"/>
                      <a:pt x="1333" y="249"/>
                      <a:pt x="1333" y="243"/>
                    </a:cubicBezTo>
                    <a:cubicBezTo>
                      <a:pt x="1335" y="228"/>
                      <a:pt x="1328" y="219"/>
                      <a:pt x="1302" y="211"/>
                    </a:cubicBezTo>
                    <a:cubicBezTo>
                      <a:pt x="1300" y="216"/>
                      <a:pt x="1295" y="220"/>
                      <a:pt x="1290" y="221"/>
                    </a:cubicBezTo>
                    <a:cubicBezTo>
                      <a:pt x="1287" y="221"/>
                      <a:pt x="1286" y="221"/>
                      <a:pt x="1284" y="221"/>
                    </a:cubicBezTo>
                    <a:cubicBezTo>
                      <a:pt x="1275" y="221"/>
                      <a:pt x="1267" y="215"/>
                      <a:pt x="1265" y="206"/>
                    </a:cubicBezTo>
                    <a:cubicBezTo>
                      <a:pt x="1265" y="203"/>
                      <a:pt x="1264" y="200"/>
                      <a:pt x="1264" y="198"/>
                    </a:cubicBezTo>
                    <a:cubicBezTo>
                      <a:pt x="1261" y="195"/>
                      <a:pt x="1258" y="193"/>
                      <a:pt x="1257" y="189"/>
                    </a:cubicBezTo>
                    <a:cubicBezTo>
                      <a:pt x="1254" y="184"/>
                      <a:pt x="1254" y="176"/>
                      <a:pt x="1256" y="171"/>
                    </a:cubicBezTo>
                    <a:cubicBezTo>
                      <a:pt x="1259" y="163"/>
                      <a:pt x="1268" y="159"/>
                      <a:pt x="1276" y="159"/>
                    </a:cubicBezTo>
                    <a:cubicBezTo>
                      <a:pt x="1280" y="154"/>
                      <a:pt x="1284" y="150"/>
                      <a:pt x="1288" y="146"/>
                    </a:cubicBezTo>
                    <a:cubicBezTo>
                      <a:pt x="1292" y="142"/>
                      <a:pt x="1297" y="136"/>
                      <a:pt x="1298" y="133"/>
                    </a:cubicBezTo>
                    <a:cubicBezTo>
                      <a:pt x="1299" y="126"/>
                      <a:pt x="1294" y="117"/>
                      <a:pt x="1289" y="109"/>
                    </a:cubicBezTo>
                    <a:cubicBezTo>
                      <a:pt x="1281" y="94"/>
                      <a:pt x="1268" y="72"/>
                      <a:pt x="1283" y="49"/>
                    </a:cubicBezTo>
                    <a:cubicBezTo>
                      <a:pt x="1293" y="33"/>
                      <a:pt x="1312" y="30"/>
                      <a:pt x="1330" y="28"/>
                    </a:cubicBezTo>
                    <a:cubicBezTo>
                      <a:pt x="1320" y="23"/>
                      <a:pt x="1311" y="17"/>
                      <a:pt x="1304" y="7"/>
                    </a:cubicBezTo>
                    <a:cubicBezTo>
                      <a:pt x="1267" y="0"/>
                      <a:pt x="1251" y="12"/>
                      <a:pt x="1223" y="31"/>
                    </a:cubicBezTo>
                    <a:cubicBezTo>
                      <a:pt x="1215" y="36"/>
                      <a:pt x="1207" y="42"/>
                      <a:pt x="1198" y="48"/>
                    </a:cubicBezTo>
                    <a:cubicBezTo>
                      <a:pt x="1173" y="63"/>
                      <a:pt x="1145" y="68"/>
                      <a:pt x="1117" y="73"/>
                    </a:cubicBezTo>
                    <a:cubicBezTo>
                      <a:pt x="1086" y="80"/>
                      <a:pt x="1056" y="85"/>
                      <a:pt x="1036" y="106"/>
                    </a:cubicBezTo>
                    <a:cubicBezTo>
                      <a:pt x="1035" y="106"/>
                      <a:pt x="1034" y="110"/>
                      <a:pt x="1034" y="113"/>
                    </a:cubicBezTo>
                    <a:cubicBezTo>
                      <a:pt x="1032" y="121"/>
                      <a:pt x="1028" y="133"/>
                      <a:pt x="1017" y="143"/>
                    </a:cubicBezTo>
                    <a:cubicBezTo>
                      <a:pt x="986" y="163"/>
                      <a:pt x="940" y="154"/>
                      <a:pt x="909" y="147"/>
                    </a:cubicBezTo>
                    <a:cubicBezTo>
                      <a:pt x="867" y="143"/>
                      <a:pt x="846" y="133"/>
                      <a:pt x="824" y="115"/>
                    </a:cubicBezTo>
                    <a:cubicBezTo>
                      <a:pt x="823" y="115"/>
                      <a:pt x="823" y="115"/>
                      <a:pt x="822" y="115"/>
                    </a:cubicBezTo>
                    <a:cubicBezTo>
                      <a:pt x="805" y="116"/>
                      <a:pt x="790" y="117"/>
                      <a:pt x="776" y="126"/>
                    </a:cubicBezTo>
                    <a:cubicBezTo>
                      <a:pt x="769" y="132"/>
                      <a:pt x="765" y="143"/>
                      <a:pt x="761" y="156"/>
                    </a:cubicBezTo>
                    <a:cubicBezTo>
                      <a:pt x="756" y="171"/>
                      <a:pt x="750" y="189"/>
                      <a:pt x="733" y="200"/>
                    </a:cubicBezTo>
                    <a:cubicBezTo>
                      <a:pt x="730" y="202"/>
                      <a:pt x="726" y="203"/>
                      <a:pt x="722" y="203"/>
                    </a:cubicBezTo>
                    <a:cubicBezTo>
                      <a:pt x="716" y="203"/>
                      <a:pt x="711" y="201"/>
                      <a:pt x="707" y="196"/>
                    </a:cubicBezTo>
                    <a:cubicBezTo>
                      <a:pt x="699" y="187"/>
                      <a:pt x="693" y="175"/>
                      <a:pt x="688" y="163"/>
                    </a:cubicBezTo>
                    <a:cubicBezTo>
                      <a:pt x="683" y="151"/>
                      <a:pt x="678" y="138"/>
                      <a:pt x="671" y="134"/>
                    </a:cubicBezTo>
                    <a:cubicBezTo>
                      <a:pt x="664" y="129"/>
                      <a:pt x="659" y="128"/>
                      <a:pt x="651" y="127"/>
                    </a:cubicBezTo>
                    <a:cubicBezTo>
                      <a:pt x="637" y="126"/>
                      <a:pt x="618" y="123"/>
                      <a:pt x="599" y="99"/>
                    </a:cubicBezTo>
                    <a:cubicBezTo>
                      <a:pt x="593" y="90"/>
                      <a:pt x="588" y="83"/>
                      <a:pt x="583" y="76"/>
                    </a:cubicBezTo>
                    <a:cubicBezTo>
                      <a:pt x="555" y="36"/>
                      <a:pt x="547" y="25"/>
                      <a:pt x="488" y="18"/>
                    </a:cubicBezTo>
                    <a:cubicBezTo>
                      <a:pt x="453" y="10"/>
                      <a:pt x="427" y="10"/>
                      <a:pt x="389" y="15"/>
                    </a:cubicBezTo>
                    <a:cubicBezTo>
                      <a:pt x="377" y="17"/>
                      <a:pt x="364" y="21"/>
                      <a:pt x="351" y="25"/>
                    </a:cubicBezTo>
                    <a:cubicBezTo>
                      <a:pt x="331" y="31"/>
                      <a:pt x="309" y="38"/>
                      <a:pt x="290" y="38"/>
                    </a:cubicBezTo>
                    <a:cubicBezTo>
                      <a:pt x="262" y="37"/>
                      <a:pt x="245" y="28"/>
                      <a:pt x="232" y="22"/>
                    </a:cubicBezTo>
                    <a:cubicBezTo>
                      <a:pt x="216" y="14"/>
                      <a:pt x="210" y="11"/>
                      <a:pt x="194" y="25"/>
                    </a:cubicBezTo>
                    <a:cubicBezTo>
                      <a:pt x="208" y="44"/>
                      <a:pt x="210" y="71"/>
                      <a:pt x="212" y="96"/>
                    </a:cubicBezTo>
                    <a:cubicBezTo>
                      <a:pt x="213" y="109"/>
                      <a:pt x="214" y="123"/>
                      <a:pt x="217" y="133"/>
                    </a:cubicBezTo>
                    <a:cubicBezTo>
                      <a:pt x="247" y="230"/>
                      <a:pt x="182" y="291"/>
                      <a:pt x="119" y="342"/>
                    </a:cubicBezTo>
                    <a:cubicBezTo>
                      <a:pt x="108" y="350"/>
                      <a:pt x="98" y="358"/>
                      <a:pt x="88" y="367"/>
                    </a:cubicBezTo>
                    <a:cubicBezTo>
                      <a:pt x="72" y="381"/>
                      <a:pt x="55" y="395"/>
                      <a:pt x="35" y="407"/>
                    </a:cubicBezTo>
                    <a:cubicBezTo>
                      <a:pt x="27" y="411"/>
                      <a:pt x="18" y="414"/>
                      <a:pt x="9" y="417"/>
                    </a:cubicBezTo>
                    <a:cubicBezTo>
                      <a:pt x="6" y="418"/>
                      <a:pt x="3" y="419"/>
                      <a:pt x="0" y="420"/>
                    </a:cubicBezTo>
                    <a:cubicBezTo>
                      <a:pt x="0" y="420"/>
                      <a:pt x="1" y="420"/>
                      <a:pt x="1" y="420"/>
                    </a:cubicBezTo>
                    <a:cubicBezTo>
                      <a:pt x="51" y="424"/>
                      <a:pt x="107" y="430"/>
                      <a:pt x="132" y="451"/>
                    </a:cubicBezTo>
                    <a:cubicBezTo>
                      <a:pt x="160" y="474"/>
                      <a:pt x="158" y="499"/>
                      <a:pt x="157" y="521"/>
                    </a:cubicBezTo>
                    <a:cubicBezTo>
                      <a:pt x="157" y="528"/>
                      <a:pt x="156" y="536"/>
                      <a:pt x="157" y="544"/>
                    </a:cubicBezTo>
                    <a:cubicBezTo>
                      <a:pt x="157" y="549"/>
                      <a:pt x="156" y="553"/>
                      <a:pt x="155" y="557"/>
                    </a:cubicBezTo>
                    <a:cubicBezTo>
                      <a:pt x="155" y="559"/>
                      <a:pt x="154" y="560"/>
                      <a:pt x="154" y="562"/>
                    </a:cubicBezTo>
                    <a:cubicBezTo>
                      <a:pt x="156" y="563"/>
                      <a:pt x="157" y="564"/>
                      <a:pt x="159" y="565"/>
                    </a:cubicBezTo>
                    <a:cubicBezTo>
                      <a:pt x="166" y="568"/>
                      <a:pt x="176" y="573"/>
                      <a:pt x="182" y="583"/>
                    </a:cubicBezTo>
                    <a:cubicBezTo>
                      <a:pt x="197" y="611"/>
                      <a:pt x="188" y="632"/>
                      <a:pt x="177" y="649"/>
                    </a:cubicBezTo>
                    <a:cubicBezTo>
                      <a:pt x="198" y="652"/>
                      <a:pt x="221" y="652"/>
                      <a:pt x="234" y="647"/>
                    </a:cubicBezTo>
                    <a:cubicBezTo>
                      <a:pt x="237" y="645"/>
                      <a:pt x="244" y="643"/>
                      <a:pt x="248" y="642"/>
                    </a:cubicBezTo>
                    <a:cubicBezTo>
                      <a:pt x="249" y="632"/>
                      <a:pt x="250" y="622"/>
                      <a:pt x="253" y="609"/>
                    </a:cubicBezTo>
                    <a:cubicBezTo>
                      <a:pt x="264" y="559"/>
                      <a:pt x="296" y="535"/>
                      <a:pt x="345" y="538"/>
                    </a:cubicBezTo>
                    <a:cubicBezTo>
                      <a:pt x="358" y="540"/>
                      <a:pt x="368" y="544"/>
                      <a:pt x="374" y="547"/>
                    </a:cubicBezTo>
                    <a:cubicBezTo>
                      <a:pt x="375" y="548"/>
                      <a:pt x="377" y="549"/>
                      <a:pt x="378" y="550"/>
                    </a:cubicBezTo>
                    <a:cubicBezTo>
                      <a:pt x="378" y="549"/>
                      <a:pt x="380" y="549"/>
                      <a:pt x="383" y="547"/>
                    </a:cubicBezTo>
                    <a:cubicBezTo>
                      <a:pt x="390" y="542"/>
                      <a:pt x="396" y="529"/>
                      <a:pt x="402" y="517"/>
                    </a:cubicBezTo>
                    <a:cubicBezTo>
                      <a:pt x="409" y="503"/>
                      <a:pt x="416" y="488"/>
                      <a:pt x="426" y="478"/>
                    </a:cubicBezTo>
                    <a:cubicBezTo>
                      <a:pt x="451" y="452"/>
                      <a:pt x="500" y="421"/>
                      <a:pt x="528" y="408"/>
                    </a:cubicBezTo>
                    <a:cubicBezTo>
                      <a:pt x="574" y="388"/>
                      <a:pt x="668" y="395"/>
                      <a:pt x="713" y="410"/>
                    </a:cubicBezTo>
                    <a:cubicBezTo>
                      <a:pt x="772" y="427"/>
                      <a:pt x="837" y="470"/>
                      <a:pt x="888" y="504"/>
                    </a:cubicBezTo>
                    <a:lnTo>
                      <a:pt x="910" y="519"/>
                    </a:lnTo>
                    <a:cubicBezTo>
                      <a:pt x="938" y="537"/>
                      <a:pt x="959" y="552"/>
                      <a:pt x="981" y="580"/>
                    </a:cubicBezTo>
                    <a:cubicBezTo>
                      <a:pt x="991" y="575"/>
                      <a:pt x="1002" y="570"/>
                      <a:pt x="1012" y="567"/>
                    </a:cubicBezTo>
                    <a:cubicBezTo>
                      <a:pt x="1029" y="560"/>
                      <a:pt x="1048" y="554"/>
                      <a:pt x="1056" y="544"/>
                    </a:cubicBezTo>
                    <a:cubicBezTo>
                      <a:pt x="1063" y="538"/>
                      <a:pt x="1065" y="531"/>
                      <a:pt x="1069" y="524"/>
                    </a:cubicBezTo>
                    <a:cubicBezTo>
                      <a:pt x="1076" y="508"/>
                      <a:pt x="1084" y="489"/>
                      <a:pt x="1119" y="480"/>
                    </a:cubicBezTo>
                    <a:cubicBezTo>
                      <a:pt x="1190" y="463"/>
                      <a:pt x="1227" y="506"/>
                      <a:pt x="1257" y="540"/>
                    </a:cubicBezTo>
                    <a:cubicBezTo>
                      <a:pt x="1271" y="556"/>
                      <a:pt x="1284" y="572"/>
                      <a:pt x="1300" y="582"/>
                    </a:cubicBezTo>
                    <a:cubicBezTo>
                      <a:pt x="1319" y="595"/>
                      <a:pt x="1358" y="594"/>
                      <a:pt x="1391" y="594"/>
                    </a:cubicBezTo>
                    <a:cubicBezTo>
                      <a:pt x="1405" y="593"/>
                      <a:pt x="1419" y="593"/>
                      <a:pt x="1430" y="594"/>
                    </a:cubicBezTo>
                    <a:cubicBezTo>
                      <a:pt x="1438" y="592"/>
                      <a:pt x="1450" y="594"/>
                      <a:pt x="1462" y="595"/>
                    </a:cubicBezTo>
                    <a:cubicBezTo>
                      <a:pt x="1492" y="596"/>
                      <a:pt x="1526" y="597"/>
                      <a:pt x="1550" y="592"/>
                    </a:cubicBezTo>
                    <a:cubicBezTo>
                      <a:pt x="1568" y="588"/>
                      <a:pt x="1651" y="534"/>
                      <a:pt x="1663" y="498"/>
                    </a:cubicBezTo>
                    <a:cubicBezTo>
                      <a:pt x="1665" y="491"/>
                      <a:pt x="1663" y="488"/>
                      <a:pt x="1662" y="487"/>
                    </a:cubicBezTo>
                    <a:cubicBezTo>
                      <a:pt x="1657" y="482"/>
                      <a:pt x="1655" y="474"/>
                      <a:pt x="1657" y="468"/>
                    </a:cubicBezTo>
                    <a:cubicBezTo>
                      <a:pt x="1659" y="461"/>
                      <a:pt x="1665" y="456"/>
                      <a:pt x="1672" y="454"/>
                    </a:cubicBezTo>
                    <a:cubicBezTo>
                      <a:pt x="1679" y="453"/>
                      <a:pt x="1687" y="449"/>
                      <a:pt x="1696" y="446"/>
                    </a:cubicBezTo>
                    <a:cubicBezTo>
                      <a:pt x="1720" y="437"/>
                      <a:pt x="1746" y="427"/>
                      <a:pt x="1769" y="431"/>
                    </a:cubicBezTo>
                    <a:cubicBezTo>
                      <a:pt x="1779" y="433"/>
                      <a:pt x="1787" y="438"/>
                      <a:pt x="1795" y="442"/>
                    </a:cubicBezTo>
                    <a:cubicBezTo>
                      <a:pt x="1802" y="447"/>
                      <a:pt x="1809" y="450"/>
                      <a:pt x="1816" y="451"/>
                    </a:cubicBezTo>
                    <a:cubicBezTo>
                      <a:pt x="1832" y="453"/>
                      <a:pt x="1850" y="452"/>
                      <a:pt x="1869" y="451"/>
                    </a:cubicBezTo>
                    <a:cubicBezTo>
                      <a:pt x="1890" y="450"/>
                      <a:pt x="1912" y="448"/>
                      <a:pt x="1933" y="451"/>
                    </a:cubicBezTo>
                    <a:cubicBezTo>
                      <a:pt x="1940" y="452"/>
                      <a:pt x="1944" y="453"/>
                      <a:pt x="1947" y="454"/>
                    </a:cubicBezTo>
                    <a:cubicBezTo>
                      <a:pt x="1960" y="406"/>
                      <a:pt x="1980" y="365"/>
                      <a:pt x="2002" y="322"/>
                    </a:cubicBezTo>
                    <a:lnTo>
                      <a:pt x="2018" y="292"/>
                    </a:lnTo>
                    <a:cubicBezTo>
                      <a:pt x="2032" y="261"/>
                      <a:pt x="2049" y="113"/>
                      <a:pt x="2043" y="64"/>
                    </a:cubicBezTo>
                    <a:cubicBezTo>
                      <a:pt x="2030" y="59"/>
                      <a:pt x="2020" y="49"/>
                      <a:pt x="2009" y="40"/>
                    </a:cubicBezTo>
                    <a:cubicBezTo>
                      <a:pt x="1998" y="31"/>
                      <a:pt x="1987" y="21"/>
                      <a:pt x="1976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2" name="Freeform 10">
                <a:extLst>
                  <a:ext uri="{FF2B5EF4-FFF2-40B4-BE49-F238E27FC236}">
                    <a16:creationId xmlns="" xmlns:a16="http://schemas.microsoft.com/office/drawing/2014/main" id="{CC303773-624B-4A3E-8624-689CF6861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" y="1274"/>
                <a:ext cx="425" cy="234"/>
              </a:xfrm>
              <a:custGeom>
                <a:avLst/>
                <a:gdLst>
                  <a:gd name="T0" fmla="*/ 1169 w 1278"/>
                  <a:gd name="T1" fmla="*/ 137 h 705"/>
                  <a:gd name="T2" fmla="*/ 1073 w 1278"/>
                  <a:gd name="T3" fmla="*/ 131 h 705"/>
                  <a:gd name="T4" fmla="*/ 1017 w 1278"/>
                  <a:gd name="T5" fmla="*/ 118 h 705"/>
                  <a:gd name="T6" fmla="*/ 958 w 1278"/>
                  <a:gd name="T7" fmla="*/ 137 h 705"/>
                  <a:gd name="T8" fmla="*/ 919 w 1278"/>
                  <a:gd name="T9" fmla="*/ 153 h 705"/>
                  <a:gd name="T10" fmla="*/ 825 w 1278"/>
                  <a:gd name="T11" fmla="*/ 122 h 705"/>
                  <a:gd name="T12" fmla="*/ 792 w 1278"/>
                  <a:gd name="T13" fmla="*/ 111 h 705"/>
                  <a:gd name="T14" fmla="*/ 761 w 1278"/>
                  <a:gd name="T15" fmla="*/ 106 h 705"/>
                  <a:gd name="T16" fmla="*/ 785 w 1278"/>
                  <a:gd name="T17" fmla="*/ 158 h 705"/>
                  <a:gd name="T18" fmla="*/ 759 w 1278"/>
                  <a:gd name="T19" fmla="*/ 176 h 705"/>
                  <a:gd name="T20" fmla="*/ 751 w 1278"/>
                  <a:gd name="T21" fmla="*/ 199 h 705"/>
                  <a:gd name="T22" fmla="*/ 679 w 1278"/>
                  <a:gd name="T23" fmla="*/ 312 h 705"/>
                  <a:gd name="T24" fmla="*/ 653 w 1278"/>
                  <a:gd name="T25" fmla="*/ 298 h 705"/>
                  <a:gd name="T26" fmla="*/ 631 w 1278"/>
                  <a:gd name="T27" fmla="*/ 225 h 705"/>
                  <a:gd name="T28" fmla="*/ 515 w 1278"/>
                  <a:gd name="T29" fmla="*/ 265 h 705"/>
                  <a:gd name="T30" fmla="*/ 452 w 1278"/>
                  <a:gd name="T31" fmla="*/ 216 h 705"/>
                  <a:gd name="T32" fmla="*/ 393 w 1278"/>
                  <a:gd name="T33" fmla="*/ 166 h 705"/>
                  <a:gd name="T34" fmla="*/ 397 w 1278"/>
                  <a:gd name="T35" fmla="*/ 152 h 705"/>
                  <a:gd name="T36" fmla="*/ 409 w 1278"/>
                  <a:gd name="T37" fmla="*/ 123 h 705"/>
                  <a:gd name="T38" fmla="*/ 448 w 1278"/>
                  <a:gd name="T39" fmla="*/ 87 h 705"/>
                  <a:gd name="T40" fmla="*/ 463 w 1278"/>
                  <a:gd name="T41" fmla="*/ 18 h 705"/>
                  <a:gd name="T42" fmla="*/ 303 w 1278"/>
                  <a:gd name="T43" fmla="*/ 83 h 705"/>
                  <a:gd name="T44" fmla="*/ 170 w 1278"/>
                  <a:gd name="T45" fmla="*/ 138 h 705"/>
                  <a:gd name="T46" fmla="*/ 129 w 1278"/>
                  <a:gd name="T47" fmla="*/ 133 h 705"/>
                  <a:gd name="T48" fmla="*/ 106 w 1278"/>
                  <a:gd name="T49" fmla="*/ 100 h 705"/>
                  <a:gd name="T50" fmla="*/ 71 w 1278"/>
                  <a:gd name="T51" fmla="*/ 145 h 705"/>
                  <a:gd name="T52" fmla="*/ 27 w 1278"/>
                  <a:gd name="T53" fmla="*/ 230 h 705"/>
                  <a:gd name="T54" fmla="*/ 1 w 1278"/>
                  <a:gd name="T55" fmla="*/ 250 h 705"/>
                  <a:gd name="T56" fmla="*/ 13 w 1278"/>
                  <a:gd name="T57" fmla="*/ 282 h 705"/>
                  <a:gd name="T58" fmla="*/ 96 w 1278"/>
                  <a:gd name="T59" fmla="*/ 397 h 705"/>
                  <a:gd name="T60" fmla="*/ 58 w 1278"/>
                  <a:gd name="T61" fmla="*/ 485 h 705"/>
                  <a:gd name="T62" fmla="*/ 68 w 1278"/>
                  <a:gd name="T63" fmla="*/ 507 h 705"/>
                  <a:gd name="T64" fmla="*/ 120 w 1278"/>
                  <a:gd name="T65" fmla="*/ 520 h 705"/>
                  <a:gd name="T66" fmla="*/ 198 w 1278"/>
                  <a:gd name="T67" fmla="*/ 515 h 705"/>
                  <a:gd name="T68" fmla="*/ 312 w 1278"/>
                  <a:gd name="T69" fmla="*/ 446 h 705"/>
                  <a:gd name="T70" fmla="*/ 403 w 1278"/>
                  <a:gd name="T71" fmla="*/ 410 h 705"/>
                  <a:gd name="T72" fmla="*/ 539 w 1278"/>
                  <a:gd name="T73" fmla="*/ 396 h 705"/>
                  <a:gd name="T74" fmla="*/ 585 w 1278"/>
                  <a:gd name="T75" fmla="*/ 454 h 705"/>
                  <a:gd name="T76" fmla="*/ 517 w 1278"/>
                  <a:gd name="T77" fmla="*/ 483 h 705"/>
                  <a:gd name="T78" fmla="*/ 539 w 1278"/>
                  <a:gd name="T79" fmla="*/ 550 h 705"/>
                  <a:gd name="T80" fmla="*/ 574 w 1278"/>
                  <a:gd name="T81" fmla="*/ 657 h 705"/>
                  <a:gd name="T82" fmla="*/ 563 w 1278"/>
                  <a:gd name="T83" fmla="*/ 696 h 705"/>
                  <a:gd name="T84" fmla="*/ 619 w 1278"/>
                  <a:gd name="T85" fmla="*/ 663 h 705"/>
                  <a:gd name="T86" fmla="*/ 689 w 1278"/>
                  <a:gd name="T87" fmla="*/ 625 h 705"/>
                  <a:gd name="T88" fmla="*/ 726 w 1278"/>
                  <a:gd name="T89" fmla="*/ 614 h 705"/>
                  <a:gd name="T90" fmla="*/ 892 w 1278"/>
                  <a:gd name="T91" fmla="*/ 515 h 705"/>
                  <a:gd name="T92" fmla="*/ 915 w 1278"/>
                  <a:gd name="T93" fmla="*/ 518 h 705"/>
                  <a:gd name="T94" fmla="*/ 950 w 1278"/>
                  <a:gd name="T95" fmla="*/ 501 h 705"/>
                  <a:gd name="T96" fmla="*/ 1030 w 1278"/>
                  <a:gd name="T97" fmla="*/ 475 h 705"/>
                  <a:gd name="T98" fmla="*/ 1066 w 1278"/>
                  <a:gd name="T99" fmla="*/ 465 h 705"/>
                  <a:gd name="T100" fmla="*/ 1184 w 1278"/>
                  <a:gd name="T101" fmla="*/ 391 h 705"/>
                  <a:gd name="T102" fmla="*/ 1246 w 1278"/>
                  <a:gd name="T103" fmla="*/ 428 h 705"/>
                  <a:gd name="T104" fmla="*/ 1256 w 1278"/>
                  <a:gd name="T105" fmla="*/ 427 h 705"/>
                  <a:gd name="T106" fmla="*/ 1273 w 1278"/>
                  <a:gd name="T107" fmla="*/ 375 h 705"/>
                  <a:gd name="T108" fmla="*/ 1253 w 1278"/>
                  <a:gd name="T109" fmla="*/ 299 h 705"/>
                  <a:gd name="T110" fmla="*/ 1274 w 1278"/>
                  <a:gd name="T111" fmla="*/ 234 h 705"/>
                  <a:gd name="T112" fmla="*/ 1229 w 1278"/>
                  <a:gd name="T113" fmla="*/ 200 h 705"/>
                  <a:gd name="T114" fmla="*/ 1223 w 1278"/>
                  <a:gd name="T115" fmla="*/ 165 h 705"/>
                  <a:gd name="T116" fmla="*/ 1229 w 1278"/>
                  <a:gd name="T117" fmla="*/ 154 h 705"/>
                  <a:gd name="T118" fmla="*/ 1183 w 1278"/>
                  <a:gd name="T119" fmla="*/ 141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78" h="705">
                    <a:moveTo>
                      <a:pt x="1183" y="141"/>
                    </a:moveTo>
                    <a:cubicBezTo>
                      <a:pt x="1178" y="139"/>
                      <a:pt x="1174" y="138"/>
                      <a:pt x="1169" y="137"/>
                    </a:cubicBezTo>
                    <a:cubicBezTo>
                      <a:pt x="1159" y="137"/>
                      <a:pt x="1148" y="137"/>
                      <a:pt x="1138" y="137"/>
                    </a:cubicBezTo>
                    <a:cubicBezTo>
                      <a:pt x="1117" y="138"/>
                      <a:pt x="1096" y="139"/>
                      <a:pt x="1073" y="131"/>
                    </a:cubicBezTo>
                    <a:cubicBezTo>
                      <a:pt x="1059" y="127"/>
                      <a:pt x="1050" y="122"/>
                      <a:pt x="1043" y="118"/>
                    </a:cubicBezTo>
                    <a:cubicBezTo>
                      <a:pt x="1034" y="113"/>
                      <a:pt x="1033" y="113"/>
                      <a:pt x="1017" y="118"/>
                    </a:cubicBezTo>
                    <a:cubicBezTo>
                      <a:pt x="1011" y="120"/>
                      <a:pt x="1005" y="122"/>
                      <a:pt x="1000" y="125"/>
                    </a:cubicBezTo>
                    <a:cubicBezTo>
                      <a:pt x="987" y="129"/>
                      <a:pt x="974" y="134"/>
                      <a:pt x="958" y="137"/>
                    </a:cubicBezTo>
                    <a:cubicBezTo>
                      <a:pt x="956" y="146"/>
                      <a:pt x="949" y="153"/>
                      <a:pt x="939" y="153"/>
                    </a:cubicBezTo>
                    <a:lnTo>
                      <a:pt x="919" y="153"/>
                    </a:lnTo>
                    <a:cubicBezTo>
                      <a:pt x="909" y="153"/>
                      <a:pt x="901" y="146"/>
                      <a:pt x="900" y="137"/>
                    </a:cubicBezTo>
                    <a:cubicBezTo>
                      <a:pt x="876" y="135"/>
                      <a:pt x="850" y="129"/>
                      <a:pt x="825" y="122"/>
                    </a:cubicBezTo>
                    <a:lnTo>
                      <a:pt x="815" y="119"/>
                    </a:lnTo>
                    <a:cubicBezTo>
                      <a:pt x="808" y="118"/>
                      <a:pt x="801" y="114"/>
                      <a:pt x="792" y="111"/>
                    </a:cubicBezTo>
                    <a:cubicBezTo>
                      <a:pt x="784" y="107"/>
                      <a:pt x="767" y="100"/>
                      <a:pt x="761" y="100"/>
                    </a:cubicBezTo>
                    <a:cubicBezTo>
                      <a:pt x="762" y="100"/>
                      <a:pt x="761" y="103"/>
                      <a:pt x="761" y="106"/>
                    </a:cubicBezTo>
                    <a:cubicBezTo>
                      <a:pt x="762" y="118"/>
                      <a:pt x="771" y="133"/>
                      <a:pt x="777" y="138"/>
                    </a:cubicBezTo>
                    <a:cubicBezTo>
                      <a:pt x="784" y="142"/>
                      <a:pt x="787" y="150"/>
                      <a:pt x="785" y="158"/>
                    </a:cubicBezTo>
                    <a:cubicBezTo>
                      <a:pt x="784" y="166"/>
                      <a:pt x="778" y="172"/>
                      <a:pt x="770" y="173"/>
                    </a:cubicBezTo>
                    <a:cubicBezTo>
                      <a:pt x="766" y="174"/>
                      <a:pt x="762" y="175"/>
                      <a:pt x="759" y="176"/>
                    </a:cubicBezTo>
                    <a:cubicBezTo>
                      <a:pt x="759" y="177"/>
                      <a:pt x="760" y="179"/>
                      <a:pt x="760" y="180"/>
                    </a:cubicBezTo>
                    <a:cubicBezTo>
                      <a:pt x="760" y="187"/>
                      <a:pt x="757" y="195"/>
                      <a:pt x="751" y="199"/>
                    </a:cubicBezTo>
                    <a:cubicBezTo>
                      <a:pt x="741" y="205"/>
                      <a:pt x="738" y="216"/>
                      <a:pt x="735" y="234"/>
                    </a:cubicBezTo>
                    <a:cubicBezTo>
                      <a:pt x="730" y="259"/>
                      <a:pt x="723" y="294"/>
                      <a:pt x="679" y="312"/>
                    </a:cubicBezTo>
                    <a:cubicBezTo>
                      <a:pt x="674" y="314"/>
                      <a:pt x="668" y="314"/>
                      <a:pt x="663" y="311"/>
                    </a:cubicBezTo>
                    <a:cubicBezTo>
                      <a:pt x="658" y="308"/>
                      <a:pt x="654" y="303"/>
                      <a:pt x="653" y="298"/>
                    </a:cubicBezTo>
                    <a:cubicBezTo>
                      <a:pt x="650" y="286"/>
                      <a:pt x="650" y="275"/>
                      <a:pt x="649" y="265"/>
                    </a:cubicBezTo>
                    <a:cubicBezTo>
                      <a:pt x="648" y="240"/>
                      <a:pt x="647" y="233"/>
                      <a:pt x="631" y="225"/>
                    </a:cubicBezTo>
                    <a:cubicBezTo>
                      <a:pt x="602" y="215"/>
                      <a:pt x="560" y="236"/>
                      <a:pt x="533" y="260"/>
                    </a:cubicBezTo>
                    <a:cubicBezTo>
                      <a:pt x="528" y="264"/>
                      <a:pt x="522" y="266"/>
                      <a:pt x="515" y="265"/>
                    </a:cubicBezTo>
                    <a:cubicBezTo>
                      <a:pt x="509" y="263"/>
                      <a:pt x="504" y="259"/>
                      <a:pt x="502" y="253"/>
                    </a:cubicBezTo>
                    <a:cubicBezTo>
                      <a:pt x="494" y="237"/>
                      <a:pt x="471" y="222"/>
                      <a:pt x="452" y="216"/>
                    </a:cubicBezTo>
                    <a:cubicBezTo>
                      <a:pt x="441" y="211"/>
                      <a:pt x="434" y="209"/>
                      <a:pt x="428" y="208"/>
                    </a:cubicBezTo>
                    <a:cubicBezTo>
                      <a:pt x="407" y="205"/>
                      <a:pt x="396" y="196"/>
                      <a:pt x="393" y="166"/>
                    </a:cubicBezTo>
                    <a:lnTo>
                      <a:pt x="393" y="164"/>
                    </a:lnTo>
                    <a:cubicBezTo>
                      <a:pt x="393" y="160"/>
                      <a:pt x="395" y="155"/>
                      <a:pt x="397" y="152"/>
                    </a:cubicBezTo>
                    <a:cubicBezTo>
                      <a:pt x="399" y="149"/>
                      <a:pt x="400" y="143"/>
                      <a:pt x="402" y="139"/>
                    </a:cubicBezTo>
                    <a:cubicBezTo>
                      <a:pt x="404" y="133"/>
                      <a:pt x="406" y="128"/>
                      <a:pt x="409" y="123"/>
                    </a:cubicBezTo>
                    <a:lnTo>
                      <a:pt x="409" y="123"/>
                    </a:lnTo>
                    <a:cubicBezTo>
                      <a:pt x="419" y="108"/>
                      <a:pt x="434" y="97"/>
                      <a:pt x="448" y="87"/>
                    </a:cubicBezTo>
                    <a:cubicBezTo>
                      <a:pt x="462" y="77"/>
                      <a:pt x="475" y="68"/>
                      <a:pt x="478" y="58"/>
                    </a:cubicBezTo>
                    <a:cubicBezTo>
                      <a:pt x="478" y="51"/>
                      <a:pt x="468" y="24"/>
                      <a:pt x="463" y="18"/>
                    </a:cubicBezTo>
                    <a:cubicBezTo>
                      <a:pt x="437" y="0"/>
                      <a:pt x="353" y="31"/>
                      <a:pt x="326" y="52"/>
                    </a:cubicBezTo>
                    <a:cubicBezTo>
                      <a:pt x="319" y="59"/>
                      <a:pt x="310" y="71"/>
                      <a:pt x="303" y="83"/>
                    </a:cubicBezTo>
                    <a:cubicBezTo>
                      <a:pt x="289" y="103"/>
                      <a:pt x="275" y="124"/>
                      <a:pt x="256" y="134"/>
                    </a:cubicBezTo>
                    <a:cubicBezTo>
                      <a:pt x="228" y="149"/>
                      <a:pt x="199" y="143"/>
                      <a:pt x="170" y="138"/>
                    </a:cubicBezTo>
                    <a:cubicBezTo>
                      <a:pt x="165" y="137"/>
                      <a:pt x="161" y="138"/>
                      <a:pt x="158" y="138"/>
                    </a:cubicBezTo>
                    <a:cubicBezTo>
                      <a:pt x="150" y="138"/>
                      <a:pt x="140" y="139"/>
                      <a:pt x="129" y="133"/>
                    </a:cubicBezTo>
                    <a:cubicBezTo>
                      <a:pt x="115" y="127"/>
                      <a:pt x="113" y="114"/>
                      <a:pt x="113" y="106"/>
                    </a:cubicBezTo>
                    <a:cubicBezTo>
                      <a:pt x="110" y="104"/>
                      <a:pt x="108" y="102"/>
                      <a:pt x="106" y="100"/>
                    </a:cubicBezTo>
                    <a:cubicBezTo>
                      <a:pt x="101" y="95"/>
                      <a:pt x="90" y="86"/>
                      <a:pt x="85" y="83"/>
                    </a:cubicBezTo>
                    <a:cubicBezTo>
                      <a:pt x="70" y="87"/>
                      <a:pt x="67" y="102"/>
                      <a:pt x="71" y="145"/>
                    </a:cubicBezTo>
                    <a:cubicBezTo>
                      <a:pt x="73" y="163"/>
                      <a:pt x="75" y="180"/>
                      <a:pt x="70" y="192"/>
                    </a:cubicBezTo>
                    <a:cubicBezTo>
                      <a:pt x="64" y="205"/>
                      <a:pt x="50" y="215"/>
                      <a:pt x="27" y="230"/>
                    </a:cubicBezTo>
                    <a:cubicBezTo>
                      <a:pt x="20" y="235"/>
                      <a:pt x="8" y="243"/>
                      <a:pt x="0" y="249"/>
                    </a:cubicBezTo>
                    <a:cubicBezTo>
                      <a:pt x="1" y="249"/>
                      <a:pt x="1" y="249"/>
                      <a:pt x="1" y="250"/>
                    </a:cubicBezTo>
                    <a:cubicBezTo>
                      <a:pt x="8" y="251"/>
                      <a:pt x="14" y="255"/>
                      <a:pt x="16" y="262"/>
                    </a:cubicBezTo>
                    <a:cubicBezTo>
                      <a:pt x="19" y="269"/>
                      <a:pt x="18" y="276"/>
                      <a:pt x="13" y="282"/>
                    </a:cubicBezTo>
                    <a:cubicBezTo>
                      <a:pt x="4" y="293"/>
                      <a:pt x="11" y="305"/>
                      <a:pt x="49" y="340"/>
                    </a:cubicBezTo>
                    <a:cubicBezTo>
                      <a:pt x="69" y="359"/>
                      <a:pt x="88" y="377"/>
                      <a:pt x="96" y="397"/>
                    </a:cubicBezTo>
                    <a:cubicBezTo>
                      <a:pt x="110" y="442"/>
                      <a:pt x="85" y="462"/>
                      <a:pt x="66" y="478"/>
                    </a:cubicBezTo>
                    <a:cubicBezTo>
                      <a:pt x="63" y="481"/>
                      <a:pt x="61" y="483"/>
                      <a:pt x="58" y="485"/>
                    </a:cubicBezTo>
                    <a:cubicBezTo>
                      <a:pt x="63" y="488"/>
                      <a:pt x="67" y="493"/>
                      <a:pt x="68" y="499"/>
                    </a:cubicBezTo>
                    <a:cubicBezTo>
                      <a:pt x="69" y="502"/>
                      <a:pt x="68" y="504"/>
                      <a:pt x="68" y="507"/>
                    </a:cubicBezTo>
                    <a:cubicBezTo>
                      <a:pt x="80" y="513"/>
                      <a:pt x="94" y="517"/>
                      <a:pt x="115" y="519"/>
                    </a:cubicBezTo>
                    <a:cubicBezTo>
                      <a:pt x="116" y="519"/>
                      <a:pt x="119" y="520"/>
                      <a:pt x="120" y="520"/>
                    </a:cubicBezTo>
                    <a:cubicBezTo>
                      <a:pt x="140" y="524"/>
                      <a:pt x="181" y="533"/>
                      <a:pt x="196" y="522"/>
                    </a:cubicBezTo>
                    <a:cubicBezTo>
                      <a:pt x="196" y="522"/>
                      <a:pt x="197" y="521"/>
                      <a:pt x="198" y="515"/>
                    </a:cubicBezTo>
                    <a:cubicBezTo>
                      <a:pt x="200" y="508"/>
                      <a:pt x="202" y="498"/>
                      <a:pt x="211" y="489"/>
                    </a:cubicBezTo>
                    <a:cubicBezTo>
                      <a:pt x="240" y="461"/>
                      <a:pt x="277" y="453"/>
                      <a:pt x="312" y="446"/>
                    </a:cubicBezTo>
                    <a:cubicBezTo>
                      <a:pt x="337" y="441"/>
                      <a:pt x="361" y="437"/>
                      <a:pt x="380" y="425"/>
                    </a:cubicBezTo>
                    <a:cubicBezTo>
                      <a:pt x="388" y="420"/>
                      <a:pt x="396" y="415"/>
                      <a:pt x="403" y="410"/>
                    </a:cubicBezTo>
                    <a:cubicBezTo>
                      <a:pt x="435" y="388"/>
                      <a:pt x="465" y="368"/>
                      <a:pt x="525" y="382"/>
                    </a:cubicBezTo>
                    <a:cubicBezTo>
                      <a:pt x="532" y="384"/>
                      <a:pt x="537" y="389"/>
                      <a:pt x="539" y="396"/>
                    </a:cubicBezTo>
                    <a:cubicBezTo>
                      <a:pt x="540" y="399"/>
                      <a:pt x="549" y="404"/>
                      <a:pt x="554" y="407"/>
                    </a:cubicBezTo>
                    <a:cubicBezTo>
                      <a:pt x="568" y="415"/>
                      <a:pt x="591" y="429"/>
                      <a:pt x="585" y="454"/>
                    </a:cubicBezTo>
                    <a:cubicBezTo>
                      <a:pt x="581" y="474"/>
                      <a:pt x="559" y="476"/>
                      <a:pt x="540" y="478"/>
                    </a:cubicBezTo>
                    <a:cubicBezTo>
                      <a:pt x="533" y="479"/>
                      <a:pt x="520" y="480"/>
                      <a:pt x="517" y="483"/>
                    </a:cubicBezTo>
                    <a:cubicBezTo>
                      <a:pt x="517" y="483"/>
                      <a:pt x="519" y="487"/>
                      <a:pt x="526" y="500"/>
                    </a:cubicBezTo>
                    <a:cubicBezTo>
                      <a:pt x="534" y="513"/>
                      <a:pt x="543" y="530"/>
                      <a:pt x="539" y="550"/>
                    </a:cubicBezTo>
                    <a:cubicBezTo>
                      <a:pt x="538" y="565"/>
                      <a:pt x="527" y="576"/>
                      <a:pt x="519" y="584"/>
                    </a:cubicBezTo>
                    <a:cubicBezTo>
                      <a:pt x="545" y="593"/>
                      <a:pt x="580" y="612"/>
                      <a:pt x="574" y="657"/>
                    </a:cubicBezTo>
                    <a:cubicBezTo>
                      <a:pt x="573" y="668"/>
                      <a:pt x="570" y="679"/>
                      <a:pt x="566" y="687"/>
                    </a:cubicBezTo>
                    <a:cubicBezTo>
                      <a:pt x="565" y="690"/>
                      <a:pt x="563" y="694"/>
                      <a:pt x="563" y="696"/>
                    </a:cubicBezTo>
                    <a:cubicBezTo>
                      <a:pt x="563" y="696"/>
                      <a:pt x="564" y="697"/>
                      <a:pt x="566" y="698"/>
                    </a:cubicBezTo>
                    <a:cubicBezTo>
                      <a:pt x="580" y="705"/>
                      <a:pt x="604" y="679"/>
                      <a:pt x="619" y="663"/>
                    </a:cubicBezTo>
                    <a:cubicBezTo>
                      <a:pt x="628" y="654"/>
                      <a:pt x="636" y="645"/>
                      <a:pt x="644" y="640"/>
                    </a:cubicBezTo>
                    <a:cubicBezTo>
                      <a:pt x="661" y="629"/>
                      <a:pt x="676" y="627"/>
                      <a:pt x="689" y="625"/>
                    </a:cubicBezTo>
                    <a:cubicBezTo>
                      <a:pt x="695" y="624"/>
                      <a:pt x="702" y="623"/>
                      <a:pt x="709" y="621"/>
                    </a:cubicBezTo>
                    <a:cubicBezTo>
                      <a:pt x="722" y="617"/>
                      <a:pt x="725" y="615"/>
                      <a:pt x="726" y="614"/>
                    </a:cubicBezTo>
                    <a:cubicBezTo>
                      <a:pt x="725" y="607"/>
                      <a:pt x="727" y="594"/>
                      <a:pt x="736" y="576"/>
                    </a:cubicBezTo>
                    <a:cubicBezTo>
                      <a:pt x="760" y="532"/>
                      <a:pt x="834" y="519"/>
                      <a:pt x="892" y="515"/>
                    </a:cubicBezTo>
                    <a:lnTo>
                      <a:pt x="892" y="515"/>
                    </a:lnTo>
                    <a:cubicBezTo>
                      <a:pt x="904" y="515"/>
                      <a:pt x="911" y="517"/>
                      <a:pt x="915" y="518"/>
                    </a:cubicBezTo>
                    <a:cubicBezTo>
                      <a:pt x="918" y="519"/>
                      <a:pt x="921" y="519"/>
                      <a:pt x="931" y="514"/>
                    </a:cubicBezTo>
                    <a:cubicBezTo>
                      <a:pt x="937" y="511"/>
                      <a:pt x="944" y="506"/>
                      <a:pt x="950" y="501"/>
                    </a:cubicBezTo>
                    <a:cubicBezTo>
                      <a:pt x="962" y="492"/>
                      <a:pt x="975" y="481"/>
                      <a:pt x="993" y="477"/>
                    </a:cubicBezTo>
                    <a:cubicBezTo>
                      <a:pt x="1005" y="473"/>
                      <a:pt x="1018" y="474"/>
                      <a:pt x="1030" y="475"/>
                    </a:cubicBezTo>
                    <a:cubicBezTo>
                      <a:pt x="1042" y="475"/>
                      <a:pt x="1050" y="476"/>
                      <a:pt x="1056" y="472"/>
                    </a:cubicBezTo>
                    <a:cubicBezTo>
                      <a:pt x="1065" y="468"/>
                      <a:pt x="1066" y="465"/>
                      <a:pt x="1066" y="465"/>
                    </a:cubicBezTo>
                    <a:cubicBezTo>
                      <a:pt x="1065" y="457"/>
                      <a:pt x="1064" y="445"/>
                      <a:pt x="1072" y="431"/>
                    </a:cubicBezTo>
                    <a:cubicBezTo>
                      <a:pt x="1092" y="396"/>
                      <a:pt x="1145" y="385"/>
                      <a:pt x="1184" y="391"/>
                    </a:cubicBezTo>
                    <a:cubicBezTo>
                      <a:pt x="1206" y="394"/>
                      <a:pt x="1223" y="408"/>
                      <a:pt x="1237" y="420"/>
                    </a:cubicBezTo>
                    <a:cubicBezTo>
                      <a:pt x="1240" y="423"/>
                      <a:pt x="1243" y="425"/>
                      <a:pt x="1246" y="428"/>
                    </a:cubicBezTo>
                    <a:cubicBezTo>
                      <a:pt x="1249" y="427"/>
                      <a:pt x="1252" y="426"/>
                      <a:pt x="1255" y="427"/>
                    </a:cubicBezTo>
                    <a:cubicBezTo>
                      <a:pt x="1255" y="427"/>
                      <a:pt x="1256" y="427"/>
                      <a:pt x="1256" y="427"/>
                    </a:cubicBezTo>
                    <a:cubicBezTo>
                      <a:pt x="1258" y="414"/>
                      <a:pt x="1262" y="404"/>
                      <a:pt x="1266" y="395"/>
                    </a:cubicBezTo>
                    <a:cubicBezTo>
                      <a:pt x="1270" y="387"/>
                      <a:pt x="1273" y="380"/>
                      <a:pt x="1273" y="375"/>
                    </a:cubicBezTo>
                    <a:cubicBezTo>
                      <a:pt x="1273" y="368"/>
                      <a:pt x="1270" y="362"/>
                      <a:pt x="1265" y="354"/>
                    </a:cubicBezTo>
                    <a:cubicBezTo>
                      <a:pt x="1257" y="341"/>
                      <a:pt x="1247" y="324"/>
                      <a:pt x="1253" y="299"/>
                    </a:cubicBezTo>
                    <a:cubicBezTo>
                      <a:pt x="1257" y="283"/>
                      <a:pt x="1264" y="273"/>
                      <a:pt x="1269" y="265"/>
                    </a:cubicBezTo>
                    <a:cubicBezTo>
                      <a:pt x="1275" y="255"/>
                      <a:pt x="1278" y="251"/>
                      <a:pt x="1274" y="234"/>
                    </a:cubicBezTo>
                    <a:cubicBezTo>
                      <a:pt x="1269" y="212"/>
                      <a:pt x="1263" y="211"/>
                      <a:pt x="1236" y="202"/>
                    </a:cubicBezTo>
                    <a:lnTo>
                      <a:pt x="1229" y="200"/>
                    </a:lnTo>
                    <a:cubicBezTo>
                      <a:pt x="1221" y="198"/>
                      <a:pt x="1216" y="192"/>
                      <a:pt x="1215" y="184"/>
                    </a:cubicBezTo>
                    <a:cubicBezTo>
                      <a:pt x="1214" y="177"/>
                      <a:pt x="1217" y="169"/>
                      <a:pt x="1223" y="165"/>
                    </a:cubicBezTo>
                    <a:cubicBezTo>
                      <a:pt x="1229" y="161"/>
                      <a:pt x="1229" y="157"/>
                      <a:pt x="1229" y="154"/>
                    </a:cubicBezTo>
                    <a:cubicBezTo>
                      <a:pt x="1229" y="154"/>
                      <a:pt x="1229" y="154"/>
                      <a:pt x="1229" y="154"/>
                    </a:cubicBezTo>
                    <a:cubicBezTo>
                      <a:pt x="1227" y="150"/>
                      <a:pt x="1226" y="146"/>
                      <a:pt x="1224" y="142"/>
                    </a:cubicBezTo>
                    <a:cubicBezTo>
                      <a:pt x="1208" y="149"/>
                      <a:pt x="1194" y="144"/>
                      <a:pt x="1183" y="1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3" name="Freeform 11">
                <a:extLst>
                  <a:ext uri="{FF2B5EF4-FFF2-40B4-BE49-F238E27FC236}">
                    <a16:creationId xmlns="" xmlns:a16="http://schemas.microsoft.com/office/drawing/2014/main" id="{1B964409-6C85-47DC-97EB-25E436B88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" y="1646"/>
                <a:ext cx="168" cy="214"/>
              </a:xfrm>
              <a:custGeom>
                <a:avLst/>
                <a:gdLst>
                  <a:gd name="T0" fmla="*/ 505 w 505"/>
                  <a:gd name="T1" fmla="*/ 297 h 644"/>
                  <a:gd name="T2" fmla="*/ 410 w 505"/>
                  <a:gd name="T3" fmla="*/ 228 h 644"/>
                  <a:gd name="T4" fmla="*/ 364 w 505"/>
                  <a:gd name="T5" fmla="*/ 199 h 644"/>
                  <a:gd name="T6" fmla="*/ 323 w 505"/>
                  <a:gd name="T7" fmla="*/ 154 h 644"/>
                  <a:gd name="T8" fmla="*/ 275 w 505"/>
                  <a:gd name="T9" fmla="*/ 111 h 644"/>
                  <a:gd name="T10" fmla="*/ 246 w 505"/>
                  <a:gd name="T11" fmla="*/ 110 h 644"/>
                  <a:gd name="T12" fmla="*/ 204 w 505"/>
                  <a:gd name="T13" fmla="*/ 108 h 644"/>
                  <a:gd name="T14" fmla="*/ 151 w 505"/>
                  <a:gd name="T15" fmla="*/ 76 h 644"/>
                  <a:gd name="T16" fmla="*/ 111 w 505"/>
                  <a:gd name="T17" fmla="*/ 51 h 644"/>
                  <a:gd name="T18" fmla="*/ 57 w 505"/>
                  <a:gd name="T19" fmla="*/ 19 h 644"/>
                  <a:gd name="T20" fmla="*/ 30 w 505"/>
                  <a:gd name="T21" fmla="*/ 0 h 644"/>
                  <a:gd name="T22" fmla="*/ 31 w 505"/>
                  <a:gd name="T23" fmla="*/ 1 h 644"/>
                  <a:gd name="T24" fmla="*/ 44 w 505"/>
                  <a:gd name="T25" fmla="*/ 67 h 644"/>
                  <a:gd name="T26" fmla="*/ 48 w 505"/>
                  <a:gd name="T27" fmla="*/ 113 h 644"/>
                  <a:gd name="T28" fmla="*/ 74 w 505"/>
                  <a:gd name="T29" fmla="*/ 125 h 644"/>
                  <a:gd name="T30" fmla="*/ 124 w 505"/>
                  <a:gd name="T31" fmla="*/ 159 h 644"/>
                  <a:gd name="T32" fmla="*/ 126 w 505"/>
                  <a:gd name="T33" fmla="*/ 312 h 644"/>
                  <a:gd name="T34" fmla="*/ 121 w 505"/>
                  <a:gd name="T35" fmla="*/ 346 h 644"/>
                  <a:gd name="T36" fmla="*/ 118 w 505"/>
                  <a:gd name="T37" fmla="*/ 379 h 644"/>
                  <a:gd name="T38" fmla="*/ 76 w 505"/>
                  <a:gd name="T39" fmla="*/ 447 h 644"/>
                  <a:gd name="T40" fmla="*/ 28 w 505"/>
                  <a:gd name="T41" fmla="*/ 440 h 644"/>
                  <a:gd name="T42" fmla="*/ 0 w 505"/>
                  <a:gd name="T43" fmla="*/ 434 h 644"/>
                  <a:gd name="T44" fmla="*/ 54 w 505"/>
                  <a:gd name="T45" fmla="*/ 564 h 644"/>
                  <a:gd name="T46" fmla="*/ 66 w 505"/>
                  <a:gd name="T47" fmla="*/ 588 h 644"/>
                  <a:gd name="T48" fmla="*/ 133 w 505"/>
                  <a:gd name="T49" fmla="*/ 644 h 644"/>
                  <a:gd name="T50" fmla="*/ 138 w 505"/>
                  <a:gd name="T51" fmla="*/ 644 h 644"/>
                  <a:gd name="T52" fmla="*/ 320 w 505"/>
                  <a:gd name="T53" fmla="*/ 502 h 644"/>
                  <a:gd name="T54" fmla="*/ 340 w 505"/>
                  <a:gd name="T55" fmla="*/ 478 h 644"/>
                  <a:gd name="T56" fmla="*/ 387 w 505"/>
                  <a:gd name="T57" fmla="*/ 428 h 644"/>
                  <a:gd name="T58" fmla="*/ 408 w 505"/>
                  <a:gd name="T59" fmla="*/ 415 h 644"/>
                  <a:gd name="T60" fmla="*/ 441 w 505"/>
                  <a:gd name="T61" fmla="*/ 387 h 644"/>
                  <a:gd name="T62" fmla="*/ 449 w 505"/>
                  <a:gd name="T63" fmla="*/ 368 h 644"/>
                  <a:gd name="T64" fmla="*/ 481 w 505"/>
                  <a:gd name="T65" fmla="*/ 326 h 644"/>
                  <a:gd name="T66" fmla="*/ 492 w 505"/>
                  <a:gd name="T67" fmla="*/ 317 h 644"/>
                  <a:gd name="T68" fmla="*/ 502 w 505"/>
                  <a:gd name="T69" fmla="*/ 309 h 644"/>
                  <a:gd name="T70" fmla="*/ 505 w 505"/>
                  <a:gd name="T71" fmla="*/ 297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05" h="644">
                    <a:moveTo>
                      <a:pt x="505" y="297"/>
                    </a:moveTo>
                    <a:cubicBezTo>
                      <a:pt x="496" y="278"/>
                      <a:pt x="441" y="246"/>
                      <a:pt x="410" y="228"/>
                    </a:cubicBezTo>
                    <a:cubicBezTo>
                      <a:pt x="391" y="217"/>
                      <a:pt x="375" y="207"/>
                      <a:pt x="364" y="199"/>
                    </a:cubicBezTo>
                    <a:cubicBezTo>
                      <a:pt x="348" y="187"/>
                      <a:pt x="335" y="171"/>
                      <a:pt x="323" y="154"/>
                    </a:cubicBezTo>
                    <a:cubicBezTo>
                      <a:pt x="308" y="134"/>
                      <a:pt x="294" y="115"/>
                      <a:pt x="275" y="111"/>
                    </a:cubicBezTo>
                    <a:cubicBezTo>
                      <a:pt x="266" y="108"/>
                      <a:pt x="256" y="109"/>
                      <a:pt x="246" y="110"/>
                    </a:cubicBezTo>
                    <a:cubicBezTo>
                      <a:pt x="233" y="112"/>
                      <a:pt x="218" y="113"/>
                      <a:pt x="204" y="108"/>
                    </a:cubicBezTo>
                    <a:cubicBezTo>
                      <a:pt x="185" y="102"/>
                      <a:pt x="168" y="89"/>
                      <a:pt x="151" y="76"/>
                    </a:cubicBezTo>
                    <a:cubicBezTo>
                      <a:pt x="137" y="66"/>
                      <a:pt x="124" y="56"/>
                      <a:pt x="111" y="51"/>
                    </a:cubicBezTo>
                    <a:cubicBezTo>
                      <a:pt x="93" y="44"/>
                      <a:pt x="75" y="31"/>
                      <a:pt x="57" y="19"/>
                    </a:cubicBezTo>
                    <a:cubicBezTo>
                      <a:pt x="48" y="12"/>
                      <a:pt x="39" y="6"/>
                      <a:pt x="30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48" y="18"/>
                      <a:pt x="46" y="43"/>
                      <a:pt x="44" y="67"/>
                    </a:cubicBezTo>
                    <a:cubicBezTo>
                      <a:pt x="42" y="85"/>
                      <a:pt x="41" y="104"/>
                      <a:pt x="48" y="113"/>
                    </a:cubicBezTo>
                    <a:cubicBezTo>
                      <a:pt x="53" y="119"/>
                      <a:pt x="61" y="121"/>
                      <a:pt x="74" y="125"/>
                    </a:cubicBezTo>
                    <a:cubicBezTo>
                      <a:pt x="90" y="129"/>
                      <a:pt x="112" y="135"/>
                      <a:pt x="124" y="159"/>
                    </a:cubicBezTo>
                    <a:cubicBezTo>
                      <a:pt x="145" y="199"/>
                      <a:pt x="134" y="261"/>
                      <a:pt x="126" y="312"/>
                    </a:cubicBezTo>
                    <a:cubicBezTo>
                      <a:pt x="124" y="324"/>
                      <a:pt x="122" y="336"/>
                      <a:pt x="121" y="346"/>
                    </a:cubicBezTo>
                    <a:cubicBezTo>
                      <a:pt x="118" y="359"/>
                      <a:pt x="118" y="369"/>
                      <a:pt x="118" y="379"/>
                    </a:cubicBezTo>
                    <a:cubicBezTo>
                      <a:pt x="117" y="404"/>
                      <a:pt x="117" y="436"/>
                      <a:pt x="76" y="447"/>
                    </a:cubicBezTo>
                    <a:cubicBezTo>
                      <a:pt x="60" y="450"/>
                      <a:pt x="44" y="445"/>
                      <a:pt x="28" y="440"/>
                    </a:cubicBezTo>
                    <a:cubicBezTo>
                      <a:pt x="20" y="438"/>
                      <a:pt x="7" y="435"/>
                      <a:pt x="0" y="434"/>
                    </a:cubicBezTo>
                    <a:cubicBezTo>
                      <a:pt x="3" y="459"/>
                      <a:pt x="41" y="537"/>
                      <a:pt x="54" y="564"/>
                    </a:cubicBezTo>
                    <a:cubicBezTo>
                      <a:pt x="59" y="574"/>
                      <a:pt x="63" y="582"/>
                      <a:pt x="66" y="588"/>
                    </a:cubicBezTo>
                    <a:cubicBezTo>
                      <a:pt x="85" y="623"/>
                      <a:pt x="107" y="641"/>
                      <a:pt x="133" y="644"/>
                    </a:cubicBezTo>
                    <a:cubicBezTo>
                      <a:pt x="135" y="644"/>
                      <a:pt x="137" y="644"/>
                      <a:pt x="138" y="644"/>
                    </a:cubicBezTo>
                    <a:cubicBezTo>
                      <a:pt x="185" y="644"/>
                      <a:pt x="246" y="596"/>
                      <a:pt x="320" y="502"/>
                    </a:cubicBezTo>
                    <a:cubicBezTo>
                      <a:pt x="327" y="494"/>
                      <a:pt x="334" y="486"/>
                      <a:pt x="340" y="478"/>
                    </a:cubicBezTo>
                    <a:cubicBezTo>
                      <a:pt x="355" y="460"/>
                      <a:pt x="370" y="441"/>
                      <a:pt x="387" y="428"/>
                    </a:cubicBezTo>
                    <a:cubicBezTo>
                      <a:pt x="395" y="422"/>
                      <a:pt x="401" y="419"/>
                      <a:pt x="408" y="415"/>
                    </a:cubicBezTo>
                    <a:cubicBezTo>
                      <a:pt x="422" y="407"/>
                      <a:pt x="432" y="401"/>
                      <a:pt x="441" y="387"/>
                    </a:cubicBezTo>
                    <a:cubicBezTo>
                      <a:pt x="445" y="380"/>
                      <a:pt x="447" y="374"/>
                      <a:pt x="449" y="368"/>
                    </a:cubicBezTo>
                    <a:cubicBezTo>
                      <a:pt x="455" y="354"/>
                      <a:pt x="460" y="343"/>
                      <a:pt x="481" y="326"/>
                    </a:cubicBezTo>
                    <a:cubicBezTo>
                      <a:pt x="485" y="323"/>
                      <a:pt x="489" y="320"/>
                      <a:pt x="492" y="317"/>
                    </a:cubicBezTo>
                    <a:cubicBezTo>
                      <a:pt x="497" y="313"/>
                      <a:pt x="500" y="311"/>
                      <a:pt x="502" y="309"/>
                    </a:cubicBezTo>
                    <a:cubicBezTo>
                      <a:pt x="502" y="305"/>
                      <a:pt x="503" y="301"/>
                      <a:pt x="505" y="29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4" name="Freeform 12">
                <a:extLst>
                  <a:ext uri="{FF2B5EF4-FFF2-40B4-BE49-F238E27FC236}">
                    <a16:creationId xmlns="" xmlns:a16="http://schemas.microsoft.com/office/drawing/2014/main" id="{D5DCB2D6-5D42-4F2E-B4A5-DEF9D5CF0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355"/>
                <a:ext cx="1952" cy="1315"/>
              </a:xfrm>
              <a:custGeom>
                <a:avLst/>
                <a:gdLst>
                  <a:gd name="T0" fmla="*/ 905 w 5876"/>
                  <a:gd name="T1" fmla="*/ 3339 h 3954"/>
                  <a:gd name="T2" fmla="*/ 2011 w 5876"/>
                  <a:gd name="T3" fmla="*/ 3831 h 3954"/>
                  <a:gd name="T4" fmla="*/ 2234 w 5876"/>
                  <a:gd name="T5" fmla="*/ 3929 h 3954"/>
                  <a:gd name="T6" fmla="*/ 2336 w 5876"/>
                  <a:gd name="T7" fmla="*/ 3903 h 3954"/>
                  <a:gd name="T8" fmla="*/ 2574 w 5876"/>
                  <a:gd name="T9" fmla="*/ 3850 h 3954"/>
                  <a:gd name="T10" fmla="*/ 2773 w 5876"/>
                  <a:gd name="T11" fmla="*/ 3787 h 3954"/>
                  <a:gd name="T12" fmla="*/ 2837 w 5876"/>
                  <a:gd name="T13" fmla="*/ 3800 h 3954"/>
                  <a:gd name="T14" fmla="*/ 3088 w 5876"/>
                  <a:gd name="T15" fmla="*/ 3653 h 3954"/>
                  <a:gd name="T16" fmla="*/ 3192 w 5876"/>
                  <a:gd name="T17" fmla="*/ 3516 h 3954"/>
                  <a:gd name="T18" fmla="*/ 3316 w 5876"/>
                  <a:gd name="T19" fmla="*/ 3398 h 3954"/>
                  <a:gd name="T20" fmla="*/ 3452 w 5876"/>
                  <a:gd name="T21" fmla="*/ 3348 h 3954"/>
                  <a:gd name="T22" fmla="*/ 3603 w 5876"/>
                  <a:gd name="T23" fmla="*/ 3408 h 3954"/>
                  <a:gd name="T24" fmla="*/ 3716 w 5876"/>
                  <a:gd name="T25" fmla="*/ 3506 h 3954"/>
                  <a:gd name="T26" fmla="*/ 3879 w 5876"/>
                  <a:gd name="T27" fmla="*/ 3645 h 3954"/>
                  <a:gd name="T28" fmla="*/ 4210 w 5876"/>
                  <a:gd name="T29" fmla="*/ 3623 h 3954"/>
                  <a:gd name="T30" fmla="*/ 4955 w 5876"/>
                  <a:gd name="T31" fmla="*/ 3612 h 3954"/>
                  <a:gd name="T32" fmla="*/ 5086 w 5876"/>
                  <a:gd name="T33" fmla="*/ 3369 h 3954"/>
                  <a:gd name="T34" fmla="*/ 5151 w 5876"/>
                  <a:gd name="T35" fmla="*/ 3045 h 3954"/>
                  <a:gd name="T36" fmla="*/ 5113 w 5876"/>
                  <a:gd name="T37" fmla="*/ 2805 h 3954"/>
                  <a:gd name="T38" fmla="*/ 5362 w 5876"/>
                  <a:gd name="T39" fmla="*/ 2300 h 3954"/>
                  <a:gd name="T40" fmla="*/ 5591 w 5876"/>
                  <a:gd name="T41" fmla="*/ 1793 h 3954"/>
                  <a:gd name="T42" fmla="*/ 5876 w 5876"/>
                  <a:gd name="T43" fmla="*/ 1356 h 3954"/>
                  <a:gd name="T44" fmla="*/ 5636 w 5876"/>
                  <a:gd name="T45" fmla="*/ 1394 h 3954"/>
                  <a:gd name="T46" fmla="*/ 5431 w 5876"/>
                  <a:gd name="T47" fmla="*/ 1255 h 3954"/>
                  <a:gd name="T48" fmla="*/ 5105 w 5876"/>
                  <a:gd name="T49" fmla="*/ 1112 h 3954"/>
                  <a:gd name="T50" fmla="*/ 5046 w 5876"/>
                  <a:gd name="T51" fmla="*/ 983 h 3954"/>
                  <a:gd name="T52" fmla="*/ 4940 w 5876"/>
                  <a:gd name="T53" fmla="*/ 846 h 3954"/>
                  <a:gd name="T54" fmla="*/ 4788 w 5876"/>
                  <a:gd name="T55" fmla="*/ 630 h 3954"/>
                  <a:gd name="T56" fmla="*/ 4509 w 5876"/>
                  <a:gd name="T57" fmla="*/ 760 h 3954"/>
                  <a:gd name="T58" fmla="*/ 4414 w 5876"/>
                  <a:gd name="T59" fmla="*/ 922 h 3954"/>
                  <a:gd name="T60" fmla="*/ 4281 w 5876"/>
                  <a:gd name="T61" fmla="*/ 1029 h 3954"/>
                  <a:gd name="T62" fmla="*/ 4078 w 5876"/>
                  <a:gd name="T63" fmla="*/ 937 h 3954"/>
                  <a:gd name="T64" fmla="*/ 3978 w 5876"/>
                  <a:gd name="T65" fmla="*/ 1212 h 3954"/>
                  <a:gd name="T66" fmla="*/ 3659 w 5876"/>
                  <a:gd name="T67" fmla="*/ 943 h 3954"/>
                  <a:gd name="T68" fmla="*/ 3672 w 5876"/>
                  <a:gd name="T69" fmla="*/ 738 h 3954"/>
                  <a:gd name="T70" fmla="*/ 3644 w 5876"/>
                  <a:gd name="T71" fmla="*/ 398 h 3954"/>
                  <a:gd name="T72" fmla="*/ 3498 w 5876"/>
                  <a:gd name="T73" fmla="*/ 124 h 3954"/>
                  <a:gd name="T74" fmla="*/ 3376 w 5876"/>
                  <a:gd name="T75" fmla="*/ 11 h 3954"/>
                  <a:gd name="T76" fmla="*/ 3311 w 5876"/>
                  <a:gd name="T77" fmla="*/ 30 h 3954"/>
                  <a:gd name="T78" fmla="*/ 3185 w 5876"/>
                  <a:gd name="T79" fmla="*/ 81 h 3954"/>
                  <a:gd name="T80" fmla="*/ 3002 w 5876"/>
                  <a:gd name="T81" fmla="*/ 252 h 3954"/>
                  <a:gd name="T82" fmla="*/ 2845 w 5876"/>
                  <a:gd name="T83" fmla="*/ 335 h 3954"/>
                  <a:gd name="T84" fmla="*/ 2702 w 5876"/>
                  <a:gd name="T85" fmla="*/ 469 h 3954"/>
                  <a:gd name="T86" fmla="*/ 2550 w 5876"/>
                  <a:gd name="T87" fmla="*/ 408 h 3954"/>
                  <a:gd name="T88" fmla="*/ 2252 w 5876"/>
                  <a:gd name="T89" fmla="*/ 326 h 3954"/>
                  <a:gd name="T90" fmla="*/ 2144 w 5876"/>
                  <a:gd name="T91" fmla="*/ 125 h 3954"/>
                  <a:gd name="T92" fmla="*/ 2003 w 5876"/>
                  <a:gd name="T93" fmla="*/ 57 h 3954"/>
                  <a:gd name="T94" fmla="*/ 1831 w 5876"/>
                  <a:gd name="T95" fmla="*/ 68 h 3954"/>
                  <a:gd name="T96" fmla="*/ 1602 w 5876"/>
                  <a:gd name="T97" fmla="*/ 145 h 3954"/>
                  <a:gd name="T98" fmla="*/ 1391 w 5876"/>
                  <a:gd name="T99" fmla="*/ 128 h 3954"/>
                  <a:gd name="T100" fmla="*/ 1325 w 5876"/>
                  <a:gd name="T101" fmla="*/ 353 h 3954"/>
                  <a:gd name="T102" fmla="*/ 1392 w 5876"/>
                  <a:gd name="T103" fmla="*/ 529 h 3954"/>
                  <a:gd name="T104" fmla="*/ 1194 w 5876"/>
                  <a:gd name="T105" fmla="*/ 581 h 3954"/>
                  <a:gd name="T106" fmla="*/ 1344 w 5876"/>
                  <a:gd name="T107" fmla="*/ 975 h 3954"/>
                  <a:gd name="T108" fmla="*/ 1336 w 5876"/>
                  <a:gd name="T109" fmla="*/ 1600 h 3954"/>
                  <a:gd name="T110" fmla="*/ 1215 w 5876"/>
                  <a:gd name="T111" fmla="*/ 2158 h 3954"/>
                  <a:gd name="T112" fmla="*/ 951 w 5876"/>
                  <a:gd name="T113" fmla="*/ 2146 h 3954"/>
                  <a:gd name="T114" fmla="*/ 441 w 5876"/>
                  <a:gd name="T115" fmla="*/ 2337 h 3954"/>
                  <a:gd name="T116" fmla="*/ 289 w 5876"/>
                  <a:gd name="T117" fmla="*/ 2456 h 3954"/>
                  <a:gd name="T118" fmla="*/ 185 w 5876"/>
                  <a:gd name="T119" fmla="*/ 2691 h 3954"/>
                  <a:gd name="T120" fmla="*/ 201 w 5876"/>
                  <a:gd name="T121" fmla="*/ 2876 h 3954"/>
                  <a:gd name="T122" fmla="*/ 122 w 5876"/>
                  <a:gd name="T123" fmla="*/ 3138 h 3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76" h="3954">
                    <a:moveTo>
                      <a:pt x="217" y="3178"/>
                    </a:moveTo>
                    <a:cubicBezTo>
                      <a:pt x="267" y="3188"/>
                      <a:pt x="317" y="3205"/>
                      <a:pt x="365" y="3220"/>
                    </a:cubicBezTo>
                    <a:cubicBezTo>
                      <a:pt x="417" y="3238"/>
                      <a:pt x="472" y="3256"/>
                      <a:pt x="526" y="3265"/>
                    </a:cubicBezTo>
                    <a:cubicBezTo>
                      <a:pt x="585" y="3274"/>
                      <a:pt x="645" y="3287"/>
                      <a:pt x="702" y="3300"/>
                    </a:cubicBezTo>
                    <a:cubicBezTo>
                      <a:pt x="769" y="3314"/>
                      <a:pt x="837" y="3329"/>
                      <a:pt x="905" y="3339"/>
                    </a:cubicBezTo>
                    <a:cubicBezTo>
                      <a:pt x="1005" y="3352"/>
                      <a:pt x="1082" y="3394"/>
                      <a:pt x="1164" y="3438"/>
                    </a:cubicBezTo>
                    <a:cubicBezTo>
                      <a:pt x="1193" y="3454"/>
                      <a:pt x="1223" y="3470"/>
                      <a:pt x="1254" y="3485"/>
                    </a:cubicBezTo>
                    <a:cubicBezTo>
                      <a:pt x="1371" y="3544"/>
                      <a:pt x="1492" y="3598"/>
                      <a:pt x="1609" y="3651"/>
                    </a:cubicBezTo>
                    <a:cubicBezTo>
                      <a:pt x="1714" y="3698"/>
                      <a:pt x="1823" y="3746"/>
                      <a:pt x="1928" y="3798"/>
                    </a:cubicBezTo>
                    <a:cubicBezTo>
                      <a:pt x="1955" y="3812"/>
                      <a:pt x="1983" y="3822"/>
                      <a:pt x="2011" y="3831"/>
                    </a:cubicBezTo>
                    <a:cubicBezTo>
                      <a:pt x="2050" y="3845"/>
                      <a:pt x="2091" y="3859"/>
                      <a:pt x="2127" y="3884"/>
                    </a:cubicBezTo>
                    <a:cubicBezTo>
                      <a:pt x="2141" y="3893"/>
                      <a:pt x="2155" y="3906"/>
                      <a:pt x="2169" y="3919"/>
                    </a:cubicBezTo>
                    <a:cubicBezTo>
                      <a:pt x="2184" y="3933"/>
                      <a:pt x="2199" y="3948"/>
                      <a:pt x="2214" y="3954"/>
                    </a:cubicBezTo>
                    <a:cubicBezTo>
                      <a:pt x="2217" y="3951"/>
                      <a:pt x="2221" y="3946"/>
                      <a:pt x="2224" y="3942"/>
                    </a:cubicBezTo>
                    <a:cubicBezTo>
                      <a:pt x="2228" y="3937"/>
                      <a:pt x="2231" y="3933"/>
                      <a:pt x="2234" y="3929"/>
                    </a:cubicBezTo>
                    <a:cubicBezTo>
                      <a:pt x="2236" y="3928"/>
                      <a:pt x="2237" y="3927"/>
                      <a:pt x="2239" y="3926"/>
                    </a:cubicBezTo>
                    <a:cubicBezTo>
                      <a:pt x="2259" y="3916"/>
                      <a:pt x="2276" y="3917"/>
                      <a:pt x="2291" y="3917"/>
                    </a:cubicBezTo>
                    <a:cubicBezTo>
                      <a:pt x="2300" y="3918"/>
                      <a:pt x="2308" y="3918"/>
                      <a:pt x="2316" y="3917"/>
                    </a:cubicBezTo>
                    <a:cubicBezTo>
                      <a:pt x="2322" y="3916"/>
                      <a:pt x="2326" y="3915"/>
                      <a:pt x="2329" y="3914"/>
                    </a:cubicBezTo>
                    <a:cubicBezTo>
                      <a:pt x="2331" y="3911"/>
                      <a:pt x="2332" y="3907"/>
                      <a:pt x="2336" y="3903"/>
                    </a:cubicBezTo>
                    <a:cubicBezTo>
                      <a:pt x="2335" y="3895"/>
                      <a:pt x="2335" y="3885"/>
                      <a:pt x="2341" y="3876"/>
                    </a:cubicBezTo>
                    <a:cubicBezTo>
                      <a:pt x="2348" y="3869"/>
                      <a:pt x="2353" y="3867"/>
                      <a:pt x="2360" y="3865"/>
                    </a:cubicBezTo>
                    <a:cubicBezTo>
                      <a:pt x="2362" y="3864"/>
                      <a:pt x="2366" y="3863"/>
                      <a:pt x="2368" y="3862"/>
                    </a:cubicBezTo>
                    <a:cubicBezTo>
                      <a:pt x="2415" y="3826"/>
                      <a:pt x="2458" y="3814"/>
                      <a:pt x="2512" y="3819"/>
                    </a:cubicBezTo>
                    <a:cubicBezTo>
                      <a:pt x="2543" y="3823"/>
                      <a:pt x="2560" y="3838"/>
                      <a:pt x="2574" y="3850"/>
                    </a:cubicBezTo>
                    <a:cubicBezTo>
                      <a:pt x="2581" y="3857"/>
                      <a:pt x="2587" y="3862"/>
                      <a:pt x="2595" y="3866"/>
                    </a:cubicBezTo>
                    <a:cubicBezTo>
                      <a:pt x="2614" y="3846"/>
                      <a:pt x="2637" y="3847"/>
                      <a:pt x="2655" y="3848"/>
                    </a:cubicBezTo>
                    <a:cubicBezTo>
                      <a:pt x="2666" y="3849"/>
                      <a:pt x="2675" y="3849"/>
                      <a:pt x="2684" y="3846"/>
                    </a:cubicBezTo>
                    <a:cubicBezTo>
                      <a:pt x="2697" y="3841"/>
                      <a:pt x="2704" y="3833"/>
                      <a:pt x="2713" y="3823"/>
                    </a:cubicBezTo>
                    <a:cubicBezTo>
                      <a:pt x="2726" y="3810"/>
                      <a:pt x="2742" y="3794"/>
                      <a:pt x="2773" y="3787"/>
                    </a:cubicBezTo>
                    <a:cubicBezTo>
                      <a:pt x="2779" y="3786"/>
                      <a:pt x="2786" y="3787"/>
                      <a:pt x="2790" y="3791"/>
                    </a:cubicBezTo>
                    <a:cubicBezTo>
                      <a:pt x="2795" y="3795"/>
                      <a:pt x="2797" y="3801"/>
                      <a:pt x="2797" y="3807"/>
                    </a:cubicBezTo>
                    <a:cubicBezTo>
                      <a:pt x="2796" y="3820"/>
                      <a:pt x="2798" y="3823"/>
                      <a:pt x="2798" y="3823"/>
                    </a:cubicBezTo>
                    <a:lnTo>
                      <a:pt x="2798" y="3823"/>
                    </a:lnTo>
                    <a:cubicBezTo>
                      <a:pt x="2802" y="3823"/>
                      <a:pt x="2823" y="3814"/>
                      <a:pt x="2837" y="3800"/>
                    </a:cubicBezTo>
                    <a:cubicBezTo>
                      <a:pt x="2846" y="3791"/>
                      <a:pt x="2852" y="3778"/>
                      <a:pt x="2858" y="3765"/>
                    </a:cubicBezTo>
                    <a:cubicBezTo>
                      <a:pt x="2866" y="3748"/>
                      <a:pt x="2875" y="3729"/>
                      <a:pt x="2891" y="3715"/>
                    </a:cubicBezTo>
                    <a:cubicBezTo>
                      <a:pt x="2920" y="3687"/>
                      <a:pt x="2966" y="3679"/>
                      <a:pt x="3010" y="3672"/>
                    </a:cubicBezTo>
                    <a:cubicBezTo>
                      <a:pt x="3037" y="3668"/>
                      <a:pt x="3062" y="3664"/>
                      <a:pt x="3079" y="3656"/>
                    </a:cubicBezTo>
                    <a:lnTo>
                      <a:pt x="3088" y="3653"/>
                    </a:lnTo>
                    <a:cubicBezTo>
                      <a:pt x="3099" y="3649"/>
                      <a:pt x="3113" y="3645"/>
                      <a:pt x="3118" y="3639"/>
                    </a:cubicBezTo>
                    <a:cubicBezTo>
                      <a:pt x="3126" y="3630"/>
                      <a:pt x="3128" y="3622"/>
                      <a:pt x="3131" y="3609"/>
                    </a:cubicBezTo>
                    <a:cubicBezTo>
                      <a:pt x="3133" y="3597"/>
                      <a:pt x="3136" y="3583"/>
                      <a:pt x="3144" y="3569"/>
                    </a:cubicBezTo>
                    <a:cubicBezTo>
                      <a:pt x="3152" y="3558"/>
                      <a:pt x="3163" y="3546"/>
                      <a:pt x="3174" y="3535"/>
                    </a:cubicBezTo>
                    <a:cubicBezTo>
                      <a:pt x="3181" y="3528"/>
                      <a:pt x="3187" y="3522"/>
                      <a:pt x="3192" y="3516"/>
                    </a:cubicBezTo>
                    <a:cubicBezTo>
                      <a:pt x="3205" y="3500"/>
                      <a:pt x="3216" y="3495"/>
                      <a:pt x="3226" y="3490"/>
                    </a:cubicBezTo>
                    <a:cubicBezTo>
                      <a:pt x="3231" y="3488"/>
                      <a:pt x="3236" y="3485"/>
                      <a:pt x="3243" y="3480"/>
                    </a:cubicBezTo>
                    <a:cubicBezTo>
                      <a:pt x="3249" y="3475"/>
                      <a:pt x="3252" y="3469"/>
                      <a:pt x="3257" y="3460"/>
                    </a:cubicBezTo>
                    <a:cubicBezTo>
                      <a:pt x="3261" y="3453"/>
                      <a:pt x="3265" y="3444"/>
                      <a:pt x="3273" y="3434"/>
                    </a:cubicBezTo>
                    <a:cubicBezTo>
                      <a:pt x="3282" y="3420"/>
                      <a:pt x="3300" y="3408"/>
                      <a:pt x="3316" y="3398"/>
                    </a:cubicBezTo>
                    <a:cubicBezTo>
                      <a:pt x="3322" y="3394"/>
                      <a:pt x="3328" y="3390"/>
                      <a:pt x="3334" y="3386"/>
                    </a:cubicBezTo>
                    <a:cubicBezTo>
                      <a:pt x="3334" y="3378"/>
                      <a:pt x="3336" y="3367"/>
                      <a:pt x="3348" y="3358"/>
                    </a:cubicBezTo>
                    <a:cubicBezTo>
                      <a:pt x="3362" y="3349"/>
                      <a:pt x="3381" y="3350"/>
                      <a:pt x="3401" y="3351"/>
                    </a:cubicBezTo>
                    <a:cubicBezTo>
                      <a:pt x="3409" y="3351"/>
                      <a:pt x="3419" y="3352"/>
                      <a:pt x="3422" y="3351"/>
                    </a:cubicBezTo>
                    <a:cubicBezTo>
                      <a:pt x="3433" y="3351"/>
                      <a:pt x="3442" y="3349"/>
                      <a:pt x="3452" y="3348"/>
                    </a:cubicBezTo>
                    <a:cubicBezTo>
                      <a:pt x="3472" y="3344"/>
                      <a:pt x="3494" y="3341"/>
                      <a:pt x="3513" y="3347"/>
                    </a:cubicBezTo>
                    <a:cubicBezTo>
                      <a:pt x="3530" y="3351"/>
                      <a:pt x="3539" y="3361"/>
                      <a:pt x="3546" y="3368"/>
                    </a:cubicBezTo>
                    <a:cubicBezTo>
                      <a:pt x="3549" y="3372"/>
                      <a:pt x="3553" y="3375"/>
                      <a:pt x="3556" y="3377"/>
                    </a:cubicBezTo>
                    <a:cubicBezTo>
                      <a:pt x="3563" y="3383"/>
                      <a:pt x="3569" y="3386"/>
                      <a:pt x="3576" y="3390"/>
                    </a:cubicBezTo>
                    <a:cubicBezTo>
                      <a:pt x="3584" y="3394"/>
                      <a:pt x="3593" y="3399"/>
                      <a:pt x="3603" y="3408"/>
                    </a:cubicBezTo>
                    <a:cubicBezTo>
                      <a:pt x="3615" y="3422"/>
                      <a:pt x="3619" y="3435"/>
                      <a:pt x="3622" y="3446"/>
                    </a:cubicBezTo>
                    <a:cubicBezTo>
                      <a:pt x="3626" y="3457"/>
                      <a:pt x="3627" y="3462"/>
                      <a:pt x="3634" y="3466"/>
                    </a:cubicBezTo>
                    <a:cubicBezTo>
                      <a:pt x="3635" y="3466"/>
                      <a:pt x="3644" y="3466"/>
                      <a:pt x="3649" y="3466"/>
                    </a:cubicBezTo>
                    <a:cubicBezTo>
                      <a:pt x="3662" y="3466"/>
                      <a:pt x="3678" y="3465"/>
                      <a:pt x="3691" y="3474"/>
                    </a:cubicBezTo>
                    <a:cubicBezTo>
                      <a:pt x="3708" y="3484"/>
                      <a:pt x="3714" y="3492"/>
                      <a:pt x="3716" y="3506"/>
                    </a:cubicBezTo>
                    <a:cubicBezTo>
                      <a:pt x="3717" y="3508"/>
                      <a:pt x="3717" y="3509"/>
                      <a:pt x="3719" y="3512"/>
                    </a:cubicBezTo>
                    <a:cubicBezTo>
                      <a:pt x="3735" y="3535"/>
                      <a:pt x="3754" y="3544"/>
                      <a:pt x="3778" y="3556"/>
                    </a:cubicBezTo>
                    <a:cubicBezTo>
                      <a:pt x="3791" y="3563"/>
                      <a:pt x="3806" y="3570"/>
                      <a:pt x="3821" y="3581"/>
                    </a:cubicBezTo>
                    <a:cubicBezTo>
                      <a:pt x="3839" y="3595"/>
                      <a:pt x="3852" y="3611"/>
                      <a:pt x="3864" y="3626"/>
                    </a:cubicBezTo>
                    <a:cubicBezTo>
                      <a:pt x="3869" y="3633"/>
                      <a:pt x="3874" y="3639"/>
                      <a:pt x="3879" y="3645"/>
                    </a:cubicBezTo>
                    <a:cubicBezTo>
                      <a:pt x="3879" y="3643"/>
                      <a:pt x="3879" y="3642"/>
                      <a:pt x="3880" y="3641"/>
                    </a:cubicBezTo>
                    <a:cubicBezTo>
                      <a:pt x="3886" y="3614"/>
                      <a:pt x="3900" y="3606"/>
                      <a:pt x="3938" y="3608"/>
                    </a:cubicBezTo>
                    <a:cubicBezTo>
                      <a:pt x="3960" y="3608"/>
                      <a:pt x="3985" y="3616"/>
                      <a:pt x="4003" y="3628"/>
                    </a:cubicBezTo>
                    <a:cubicBezTo>
                      <a:pt x="4034" y="3632"/>
                      <a:pt x="4119" y="3628"/>
                      <a:pt x="4158" y="3626"/>
                    </a:cubicBezTo>
                    <a:cubicBezTo>
                      <a:pt x="4181" y="3625"/>
                      <a:pt x="4199" y="3623"/>
                      <a:pt x="4210" y="3623"/>
                    </a:cubicBezTo>
                    <a:cubicBezTo>
                      <a:pt x="4318" y="3631"/>
                      <a:pt x="4419" y="3624"/>
                      <a:pt x="4526" y="3616"/>
                    </a:cubicBezTo>
                    <a:lnTo>
                      <a:pt x="4532" y="3616"/>
                    </a:lnTo>
                    <a:cubicBezTo>
                      <a:pt x="4602" y="3612"/>
                      <a:pt x="4674" y="3612"/>
                      <a:pt x="4743" y="3612"/>
                    </a:cubicBezTo>
                    <a:cubicBezTo>
                      <a:pt x="4800" y="3613"/>
                      <a:pt x="4859" y="3613"/>
                      <a:pt x="4917" y="3611"/>
                    </a:cubicBezTo>
                    <a:cubicBezTo>
                      <a:pt x="4929" y="3610"/>
                      <a:pt x="4941" y="3611"/>
                      <a:pt x="4955" y="3612"/>
                    </a:cubicBezTo>
                    <a:cubicBezTo>
                      <a:pt x="4990" y="3614"/>
                      <a:pt x="5035" y="3616"/>
                      <a:pt x="5064" y="3606"/>
                    </a:cubicBezTo>
                    <a:cubicBezTo>
                      <a:pt x="5061" y="3582"/>
                      <a:pt x="5069" y="3565"/>
                      <a:pt x="5076" y="3550"/>
                    </a:cubicBezTo>
                    <a:cubicBezTo>
                      <a:pt x="5080" y="3541"/>
                      <a:pt x="5084" y="3533"/>
                      <a:pt x="5087" y="3522"/>
                    </a:cubicBezTo>
                    <a:cubicBezTo>
                      <a:pt x="5096" y="3489"/>
                      <a:pt x="5092" y="3445"/>
                      <a:pt x="5089" y="3405"/>
                    </a:cubicBezTo>
                    <a:cubicBezTo>
                      <a:pt x="5088" y="3393"/>
                      <a:pt x="5087" y="3381"/>
                      <a:pt x="5086" y="3369"/>
                    </a:cubicBezTo>
                    <a:cubicBezTo>
                      <a:pt x="5084" y="3301"/>
                      <a:pt x="5114" y="3243"/>
                      <a:pt x="5144" y="3186"/>
                    </a:cubicBezTo>
                    <a:cubicBezTo>
                      <a:pt x="5145" y="3185"/>
                      <a:pt x="5146" y="3183"/>
                      <a:pt x="5146" y="3181"/>
                    </a:cubicBezTo>
                    <a:cubicBezTo>
                      <a:pt x="5138" y="3161"/>
                      <a:pt x="5148" y="3140"/>
                      <a:pt x="5155" y="3124"/>
                    </a:cubicBezTo>
                    <a:cubicBezTo>
                      <a:pt x="5158" y="3117"/>
                      <a:pt x="5162" y="3110"/>
                      <a:pt x="5163" y="3105"/>
                    </a:cubicBezTo>
                    <a:cubicBezTo>
                      <a:pt x="5166" y="3090"/>
                      <a:pt x="5162" y="3070"/>
                      <a:pt x="5151" y="3045"/>
                    </a:cubicBezTo>
                    <a:cubicBezTo>
                      <a:pt x="5144" y="3030"/>
                      <a:pt x="5131" y="3020"/>
                      <a:pt x="5117" y="3009"/>
                    </a:cubicBezTo>
                    <a:cubicBezTo>
                      <a:pt x="5096" y="2994"/>
                      <a:pt x="5069" y="2973"/>
                      <a:pt x="5074" y="2932"/>
                    </a:cubicBezTo>
                    <a:cubicBezTo>
                      <a:pt x="5067" y="2925"/>
                      <a:pt x="5066" y="2913"/>
                      <a:pt x="5073" y="2905"/>
                    </a:cubicBezTo>
                    <a:cubicBezTo>
                      <a:pt x="5087" y="2888"/>
                      <a:pt x="5095" y="2862"/>
                      <a:pt x="5103" y="2836"/>
                    </a:cubicBezTo>
                    <a:cubicBezTo>
                      <a:pt x="5106" y="2825"/>
                      <a:pt x="5109" y="2814"/>
                      <a:pt x="5113" y="2805"/>
                    </a:cubicBezTo>
                    <a:cubicBezTo>
                      <a:pt x="5131" y="2754"/>
                      <a:pt x="5157" y="2707"/>
                      <a:pt x="5183" y="2662"/>
                    </a:cubicBezTo>
                    <a:cubicBezTo>
                      <a:pt x="5200" y="2631"/>
                      <a:pt x="5220" y="2602"/>
                      <a:pt x="5239" y="2574"/>
                    </a:cubicBezTo>
                    <a:cubicBezTo>
                      <a:pt x="5267" y="2534"/>
                      <a:pt x="5293" y="2497"/>
                      <a:pt x="5311" y="2453"/>
                    </a:cubicBezTo>
                    <a:cubicBezTo>
                      <a:pt x="5321" y="2429"/>
                      <a:pt x="5329" y="2403"/>
                      <a:pt x="5337" y="2377"/>
                    </a:cubicBezTo>
                    <a:cubicBezTo>
                      <a:pt x="5344" y="2351"/>
                      <a:pt x="5352" y="2325"/>
                      <a:pt x="5362" y="2300"/>
                    </a:cubicBezTo>
                    <a:cubicBezTo>
                      <a:pt x="5370" y="2280"/>
                      <a:pt x="5380" y="2260"/>
                      <a:pt x="5391" y="2241"/>
                    </a:cubicBezTo>
                    <a:cubicBezTo>
                      <a:pt x="5398" y="2227"/>
                      <a:pt x="5407" y="2213"/>
                      <a:pt x="5413" y="2198"/>
                    </a:cubicBezTo>
                    <a:cubicBezTo>
                      <a:pt x="5436" y="2151"/>
                      <a:pt x="5453" y="2104"/>
                      <a:pt x="5471" y="2055"/>
                    </a:cubicBezTo>
                    <a:cubicBezTo>
                      <a:pt x="5481" y="2027"/>
                      <a:pt x="5491" y="2000"/>
                      <a:pt x="5502" y="1972"/>
                    </a:cubicBezTo>
                    <a:cubicBezTo>
                      <a:pt x="5527" y="1910"/>
                      <a:pt x="5560" y="1851"/>
                      <a:pt x="5591" y="1793"/>
                    </a:cubicBezTo>
                    <a:cubicBezTo>
                      <a:pt x="5615" y="1750"/>
                      <a:pt x="5640" y="1705"/>
                      <a:pt x="5660" y="1661"/>
                    </a:cubicBezTo>
                    <a:cubicBezTo>
                      <a:pt x="5700" y="1578"/>
                      <a:pt x="5748" y="1486"/>
                      <a:pt x="5814" y="1423"/>
                    </a:cubicBezTo>
                    <a:cubicBezTo>
                      <a:pt x="5813" y="1419"/>
                      <a:pt x="5814" y="1414"/>
                      <a:pt x="5818" y="1410"/>
                    </a:cubicBezTo>
                    <a:cubicBezTo>
                      <a:pt x="5824" y="1401"/>
                      <a:pt x="5835" y="1392"/>
                      <a:pt x="5847" y="1384"/>
                    </a:cubicBezTo>
                    <a:cubicBezTo>
                      <a:pt x="5856" y="1377"/>
                      <a:pt x="5875" y="1363"/>
                      <a:pt x="5876" y="1356"/>
                    </a:cubicBezTo>
                    <a:cubicBezTo>
                      <a:pt x="5872" y="1355"/>
                      <a:pt x="5856" y="1367"/>
                      <a:pt x="5849" y="1371"/>
                    </a:cubicBezTo>
                    <a:lnTo>
                      <a:pt x="5842" y="1377"/>
                    </a:lnTo>
                    <a:cubicBezTo>
                      <a:pt x="5793" y="1414"/>
                      <a:pt x="5716" y="1438"/>
                      <a:pt x="5657" y="1436"/>
                    </a:cubicBezTo>
                    <a:cubicBezTo>
                      <a:pt x="5646" y="1436"/>
                      <a:pt x="5638" y="1427"/>
                      <a:pt x="5638" y="1417"/>
                    </a:cubicBezTo>
                    <a:cubicBezTo>
                      <a:pt x="5638" y="1401"/>
                      <a:pt x="5637" y="1395"/>
                      <a:pt x="5636" y="1394"/>
                    </a:cubicBezTo>
                    <a:cubicBezTo>
                      <a:pt x="5625" y="1378"/>
                      <a:pt x="5621" y="1378"/>
                      <a:pt x="5604" y="1376"/>
                    </a:cubicBezTo>
                    <a:cubicBezTo>
                      <a:pt x="5596" y="1375"/>
                      <a:pt x="5588" y="1374"/>
                      <a:pt x="5577" y="1372"/>
                    </a:cubicBezTo>
                    <a:cubicBezTo>
                      <a:pt x="5548" y="1366"/>
                      <a:pt x="5534" y="1360"/>
                      <a:pt x="5530" y="1336"/>
                    </a:cubicBezTo>
                    <a:cubicBezTo>
                      <a:pt x="5529" y="1332"/>
                      <a:pt x="5528" y="1327"/>
                      <a:pt x="5524" y="1320"/>
                    </a:cubicBezTo>
                    <a:cubicBezTo>
                      <a:pt x="5496" y="1274"/>
                      <a:pt x="5477" y="1268"/>
                      <a:pt x="5431" y="1255"/>
                    </a:cubicBezTo>
                    <a:lnTo>
                      <a:pt x="5413" y="1250"/>
                    </a:lnTo>
                    <a:cubicBezTo>
                      <a:pt x="5389" y="1243"/>
                      <a:pt x="5360" y="1243"/>
                      <a:pt x="5330" y="1242"/>
                    </a:cubicBezTo>
                    <a:cubicBezTo>
                      <a:pt x="5293" y="1242"/>
                      <a:pt x="5254" y="1241"/>
                      <a:pt x="5221" y="1229"/>
                    </a:cubicBezTo>
                    <a:cubicBezTo>
                      <a:pt x="5192" y="1215"/>
                      <a:pt x="5132" y="1172"/>
                      <a:pt x="5114" y="1138"/>
                    </a:cubicBezTo>
                    <a:cubicBezTo>
                      <a:pt x="5109" y="1126"/>
                      <a:pt x="5107" y="1118"/>
                      <a:pt x="5105" y="1112"/>
                    </a:cubicBezTo>
                    <a:cubicBezTo>
                      <a:pt x="5103" y="1104"/>
                      <a:pt x="5102" y="1101"/>
                      <a:pt x="5096" y="1093"/>
                    </a:cubicBezTo>
                    <a:cubicBezTo>
                      <a:pt x="5090" y="1087"/>
                      <a:pt x="5086" y="1082"/>
                      <a:pt x="5083" y="1079"/>
                    </a:cubicBezTo>
                    <a:cubicBezTo>
                      <a:pt x="5070" y="1064"/>
                      <a:pt x="5067" y="1060"/>
                      <a:pt x="5061" y="1032"/>
                    </a:cubicBezTo>
                    <a:cubicBezTo>
                      <a:pt x="5060" y="1028"/>
                      <a:pt x="5058" y="1022"/>
                      <a:pt x="5057" y="1015"/>
                    </a:cubicBezTo>
                    <a:cubicBezTo>
                      <a:pt x="5054" y="1005"/>
                      <a:pt x="5051" y="988"/>
                      <a:pt x="5046" y="983"/>
                    </a:cubicBezTo>
                    <a:cubicBezTo>
                      <a:pt x="5043" y="980"/>
                      <a:pt x="5039" y="980"/>
                      <a:pt x="5027" y="982"/>
                    </a:cubicBezTo>
                    <a:cubicBezTo>
                      <a:pt x="5015" y="984"/>
                      <a:pt x="5001" y="986"/>
                      <a:pt x="4986" y="979"/>
                    </a:cubicBezTo>
                    <a:cubicBezTo>
                      <a:pt x="4955" y="968"/>
                      <a:pt x="4951" y="936"/>
                      <a:pt x="4948" y="911"/>
                    </a:cubicBezTo>
                    <a:cubicBezTo>
                      <a:pt x="4947" y="903"/>
                      <a:pt x="4946" y="895"/>
                      <a:pt x="4944" y="887"/>
                    </a:cubicBezTo>
                    <a:cubicBezTo>
                      <a:pt x="4940" y="871"/>
                      <a:pt x="4940" y="858"/>
                      <a:pt x="4940" y="846"/>
                    </a:cubicBezTo>
                    <a:cubicBezTo>
                      <a:pt x="4939" y="839"/>
                      <a:pt x="4939" y="832"/>
                      <a:pt x="4938" y="823"/>
                    </a:cubicBezTo>
                    <a:cubicBezTo>
                      <a:pt x="4936" y="803"/>
                      <a:pt x="4927" y="780"/>
                      <a:pt x="4917" y="755"/>
                    </a:cubicBezTo>
                    <a:cubicBezTo>
                      <a:pt x="4902" y="717"/>
                      <a:pt x="4886" y="674"/>
                      <a:pt x="4893" y="632"/>
                    </a:cubicBezTo>
                    <a:cubicBezTo>
                      <a:pt x="4875" y="634"/>
                      <a:pt x="4856" y="632"/>
                      <a:pt x="4837" y="631"/>
                    </a:cubicBezTo>
                    <a:cubicBezTo>
                      <a:pt x="4819" y="629"/>
                      <a:pt x="4800" y="627"/>
                      <a:pt x="4788" y="630"/>
                    </a:cubicBezTo>
                    <a:cubicBezTo>
                      <a:pt x="4768" y="633"/>
                      <a:pt x="4749" y="639"/>
                      <a:pt x="4730" y="645"/>
                    </a:cubicBezTo>
                    <a:cubicBezTo>
                      <a:pt x="4711" y="651"/>
                      <a:pt x="4693" y="656"/>
                      <a:pt x="4674" y="660"/>
                    </a:cubicBezTo>
                    <a:cubicBezTo>
                      <a:pt x="4657" y="664"/>
                      <a:pt x="4638" y="663"/>
                      <a:pt x="4620" y="663"/>
                    </a:cubicBezTo>
                    <a:cubicBezTo>
                      <a:pt x="4599" y="662"/>
                      <a:pt x="4579" y="661"/>
                      <a:pt x="4566" y="667"/>
                    </a:cubicBezTo>
                    <a:cubicBezTo>
                      <a:pt x="4539" y="676"/>
                      <a:pt x="4519" y="731"/>
                      <a:pt x="4509" y="760"/>
                    </a:cubicBezTo>
                    <a:cubicBezTo>
                      <a:pt x="4507" y="767"/>
                      <a:pt x="4505" y="773"/>
                      <a:pt x="4504" y="779"/>
                    </a:cubicBezTo>
                    <a:cubicBezTo>
                      <a:pt x="4500" y="794"/>
                      <a:pt x="4497" y="808"/>
                      <a:pt x="4490" y="818"/>
                    </a:cubicBezTo>
                    <a:cubicBezTo>
                      <a:pt x="4482" y="833"/>
                      <a:pt x="4467" y="842"/>
                      <a:pt x="4453" y="851"/>
                    </a:cubicBezTo>
                    <a:cubicBezTo>
                      <a:pt x="4445" y="856"/>
                      <a:pt x="4436" y="861"/>
                      <a:pt x="4431" y="868"/>
                    </a:cubicBezTo>
                    <a:cubicBezTo>
                      <a:pt x="4419" y="883"/>
                      <a:pt x="4417" y="901"/>
                      <a:pt x="4414" y="922"/>
                    </a:cubicBezTo>
                    <a:cubicBezTo>
                      <a:pt x="4411" y="943"/>
                      <a:pt x="4409" y="967"/>
                      <a:pt x="4394" y="988"/>
                    </a:cubicBezTo>
                    <a:cubicBezTo>
                      <a:pt x="4377" y="1013"/>
                      <a:pt x="4349" y="1015"/>
                      <a:pt x="4328" y="1017"/>
                    </a:cubicBezTo>
                    <a:cubicBezTo>
                      <a:pt x="4322" y="1018"/>
                      <a:pt x="4311" y="1019"/>
                      <a:pt x="4309" y="1021"/>
                    </a:cubicBezTo>
                    <a:cubicBezTo>
                      <a:pt x="4307" y="1026"/>
                      <a:pt x="4302" y="1030"/>
                      <a:pt x="4297" y="1031"/>
                    </a:cubicBezTo>
                    <a:cubicBezTo>
                      <a:pt x="4291" y="1033"/>
                      <a:pt x="4286" y="1032"/>
                      <a:pt x="4281" y="1029"/>
                    </a:cubicBezTo>
                    <a:cubicBezTo>
                      <a:pt x="4257" y="1014"/>
                      <a:pt x="4238" y="995"/>
                      <a:pt x="4219" y="975"/>
                    </a:cubicBezTo>
                    <a:cubicBezTo>
                      <a:pt x="4209" y="965"/>
                      <a:pt x="4199" y="955"/>
                      <a:pt x="4189" y="945"/>
                    </a:cubicBezTo>
                    <a:cubicBezTo>
                      <a:pt x="4188" y="945"/>
                      <a:pt x="4185" y="942"/>
                      <a:pt x="4185" y="941"/>
                    </a:cubicBezTo>
                    <a:cubicBezTo>
                      <a:pt x="4162" y="919"/>
                      <a:pt x="4148" y="905"/>
                      <a:pt x="4123" y="912"/>
                    </a:cubicBezTo>
                    <a:cubicBezTo>
                      <a:pt x="4111" y="915"/>
                      <a:pt x="4094" y="926"/>
                      <a:pt x="4078" y="937"/>
                    </a:cubicBezTo>
                    <a:cubicBezTo>
                      <a:pt x="4066" y="945"/>
                      <a:pt x="4054" y="953"/>
                      <a:pt x="4043" y="959"/>
                    </a:cubicBezTo>
                    <a:cubicBezTo>
                      <a:pt x="4008" y="978"/>
                      <a:pt x="4008" y="988"/>
                      <a:pt x="4008" y="1040"/>
                    </a:cubicBezTo>
                    <a:cubicBezTo>
                      <a:pt x="4008" y="1098"/>
                      <a:pt x="4005" y="1149"/>
                      <a:pt x="3998" y="1196"/>
                    </a:cubicBezTo>
                    <a:cubicBezTo>
                      <a:pt x="3997" y="1201"/>
                      <a:pt x="3994" y="1206"/>
                      <a:pt x="3989" y="1209"/>
                    </a:cubicBezTo>
                    <a:cubicBezTo>
                      <a:pt x="3986" y="1211"/>
                      <a:pt x="3982" y="1212"/>
                      <a:pt x="3978" y="1212"/>
                    </a:cubicBezTo>
                    <a:cubicBezTo>
                      <a:pt x="3977" y="1212"/>
                      <a:pt x="3976" y="1212"/>
                      <a:pt x="3974" y="1212"/>
                    </a:cubicBezTo>
                    <a:cubicBezTo>
                      <a:pt x="3887" y="1193"/>
                      <a:pt x="3816" y="1153"/>
                      <a:pt x="3753" y="1084"/>
                    </a:cubicBezTo>
                    <a:cubicBezTo>
                      <a:pt x="3745" y="1075"/>
                      <a:pt x="3734" y="1065"/>
                      <a:pt x="3723" y="1055"/>
                    </a:cubicBezTo>
                    <a:cubicBezTo>
                      <a:pt x="3701" y="1034"/>
                      <a:pt x="3678" y="1012"/>
                      <a:pt x="3666" y="991"/>
                    </a:cubicBezTo>
                    <a:cubicBezTo>
                      <a:pt x="3657" y="975"/>
                      <a:pt x="3649" y="957"/>
                      <a:pt x="3659" y="943"/>
                    </a:cubicBezTo>
                    <a:cubicBezTo>
                      <a:pt x="3668" y="929"/>
                      <a:pt x="3684" y="931"/>
                      <a:pt x="3694" y="932"/>
                    </a:cubicBezTo>
                    <a:cubicBezTo>
                      <a:pt x="3700" y="932"/>
                      <a:pt x="3709" y="933"/>
                      <a:pt x="3711" y="931"/>
                    </a:cubicBezTo>
                    <a:cubicBezTo>
                      <a:pt x="3712" y="928"/>
                      <a:pt x="3714" y="911"/>
                      <a:pt x="3690" y="849"/>
                    </a:cubicBezTo>
                    <a:lnTo>
                      <a:pt x="3688" y="843"/>
                    </a:lnTo>
                    <a:cubicBezTo>
                      <a:pt x="3672" y="808"/>
                      <a:pt x="3672" y="773"/>
                      <a:pt x="3672" y="738"/>
                    </a:cubicBezTo>
                    <a:cubicBezTo>
                      <a:pt x="3672" y="720"/>
                      <a:pt x="3671" y="701"/>
                      <a:pt x="3669" y="681"/>
                    </a:cubicBezTo>
                    <a:cubicBezTo>
                      <a:pt x="3666" y="658"/>
                      <a:pt x="3661" y="635"/>
                      <a:pt x="3656" y="613"/>
                    </a:cubicBezTo>
                    <a:cubicBezTo>
                      <a:pt x="3649" y="581"/>
                      <a:pt x="3642" y="549"/>
                      <a:pt x="3640" y="514"/>
                    </a:cubicBezTo>
                    <a:cubicBezTo>
                      <a:pt x="3640" y="504"/>
                      <a:pt x="3641" y="488"/>
                      <a:pt x="3642" y="470"/>
                    </a:cubicBezTo>
                    <a:cubicBezTo>
                      <a:pt x="3644" y="454"/>
                      <a:pt x="3646" y="419"/>
                      <a:pt x="3644" y="398"/>
                    </a:cubicBezTo>
                    <a:cubicBezTo>
                      <a:pt x="3605" y="377"/>
                      <a:pt x="3600" y="351"/>
                      <a:pt x="3594" y="324"/>
                    </a:cubicBezTo>
                    <a:cubicBezTo>
                      <a:pt x="3593" y="316"/>
                      <a:pt x="3591" y="307"/>
                      <a:pt x="3588" y="298"/>
                    </a:cubicBezTo>
                    <a:cubicBezTo>
                      <a:pt x="3582" y="278"/>
                      <a:pt x="3570" y="262"/>
                      <a:pt x="3557" y="246"/>
                    </a:cubicBezTo>
                    <a:cubicBezTo>
                      <a:pt x="3541" y="225"/>
                      <a:pt x="3525" y="204"/>
                      <a:pt x="3519" y="174"/>
                    </a:cubicBezTo>
                    <a:cubicBezTo>
                      <a:pt x="3513" y="153"/>
                      <a:pt x="3507" y="142"/>
                      <a:pt x="3498" y="124"/>
                    </a:cubicBezTo>
                    <a:lnTo>
                      <a:pt x="3492" y="113"/>
                    </a:lnTo>
                    <a:cubicBezTo>
                      <a:pt x="3485" y="99"/>
                      <a:pt x="3483" y="84"/>
                      <a:pt x="3482" y="71"/>
                    </a:cubicBezTo>
                    <a:cubicBezTo>
                      <a:pt x="3480" y="62"/>
                      <a:pt x="3479" y="54"/>
                      <a:pt x="3477" y="48"/>
                    </a:cubicBezTo>
                    <a:cubicBezTo>
                      <a:pt x="3471" y="36"/>
                      <a:pt x="3453" y="22"/>
                      <a:pt x="3402" y="14"/>
                    </a:cubicBezTo>
                    <a:cubicBezTo>
                      <a:pt x="3394" y="18"/>
                      <a:pt x="3382" y="17"/>
                      <a:pt x="3376" y="11"/>
                    </a:cubicBezTo>
                    <a:cubicBezTo>
                      <a:pt x="3369" y="10"/>
                      <a:pt x="3363" y="9"/>
                      <a:pt x="3356" y="9"/>
                    </a:cubicBezTo>
                    <a:cubicBezTo>
                      <a:pt x="3350" y="8"/>
                      <a:pt x="3345" y="5"/>
                      <a:pt x="3342" y="1"/>
                    </a:cubicBezTo>
                    <a:cubicBezTo>
                      <a:pt x="3336" y="0"/>
                      <a:pt x="3330" y="0"/>
                      <a:pt x="3327" y="1"/>
                    </a:cubicBezTo>
                    <a:cubicBezTo>
                      <a:pt x="3328" y="1"/>
                      <a:pt x="3327" y="3"/>
                      <a:pt x="3327" y="4"/>
                    </a:cubicBezTo>
                    <a:cubicBezTo>
                      <a:pt x="3324" y="11"/>
                      <a:pt x="3321" y="22"/>
                      <a:pt x="3311" y="30"/>
                    </a:cubicBezTo>
                    <a:cubicBezTo>
                      <a:pt x="3293" y="39"/>
                      <a:pt x="3281" y="41"/>
                      <a:pt x="3270" y="42"/>
                    </a:cubicBezTo>
                    <a:lnTo>
                      <a:pt x="3262" y="44"/>
                    </a:lnTo>
                    <a:cubicBezTo>
                      <a:pt x="3252" y="46"/>
                      <a:pt x="3239" y="46"/>
                      <a:pt x="3225" y="46"/>
                    </a:cubicBezTo>
                    <a:cubicBezTo>
                      <a:pt x="3212" y="46"/>
                      <a:pt x="3193" y="46"/>
                      <a:pt x="3187" y="49"/>
                    </a:cubicBezTo>
                    <a:cubicBezTo>
                      <a:pt x="3180" y="54"/>
                      <a:pt x="3180" y="60"/>
                      <a:pt x="3185" y="81"/>
                    </a:cubicBezTo>
                    <a:cubicBezTo>
                      <a:pt x="3187" y="90"/>
                      <a:pt x="3189" y="99"/>
                      <a:pt x="3189" y="108"/>
                    </a:cubicBezTo>
                    <a:cubicBezTo>
                      <a:pt x="3187" y="173"/>
                      <a:pt x="3151" y="185"/>
                      <a:pt x="3122" y="195"/>
                    </a:cubicBezTo>
                    <a:cubicBezTo>
                      <a:pt x="3108" y="200"/>
                      <a:pt x="3095" y="205"/>
                      <a:pt x="3083" y="215"/>
                    </a:cubicBezTo>
                    <a:lnTo>
                      <a:pt x="3066" y="227"/>
                    </a:lnTo>
                    <a:cubicBezTo>
                      <a:pt x="3044" y="244"/>
                      <a:pt x="3039" y="246"/>
                      <a:pt x="3002" y="252"/>
                    </a:cubicBezTo>
                    <a:cubicBezTo>
                      <a:pt x="2980" y="256"/>
                      <a:pt x="2974" y="262"/>
                      <a:pt x="2964" y="274"/>
                    </a:cubicBezTo>
                    <a:cubicBezTo>
                      <a:pt x="2955" y="283"/>
                      <a:pt x="2945" y="294"/>
                      <a:pt x="2927" y="304"/>
                    </a:cubicBezTo>
                    <a:cubicBezTo>
                      <a:pt x="2913" y="311"/>
                      <a:pt x="2896" y="312"/>
                      <a:pt x="2881" y="313"/>
                    </a:cubicBezTo>
                    <a:cubicBezTo>
                      <a:pt x="2868" y="313"/>
                      <a:pt x="2855" y="314"/>
                      <a:pt x="2849" y="319"/>
                    </a:cubicBezTo>
                    <a:cubicBezTo>
                      <a:pt x="2847" y="321"/>
                      <a:pt x="2846" y="328"/>
                      <a:pt x="2845" y="335"/>
                    </a:cubicBezTo>
                    <a:cubicBezTo>
                      <a:pt x="2842" y="351"/>
                      <a:pt x="2838" y="375"/>
                      <a:pt x="2812" y="388"/>
                    </a:cubicBezTo>
                    <a:cubicBezTo>
                      <a:pt x="2796" y="396"/>
                      <a:pt x="2782" y="394"/>
                      <a:pt x="2771" y="392"/>
                    </a:cubicBezTo>
                    <a:cubicBezTo>
                      <a:pt x="2760" y="391"/>
                      <a:pt x="2758" y="391"/>
                      <a:pt x="2753" y="399"/>
                    </a:cubicBezTo>
                    <a:cubicBezTo>
                      <a:pt x="2749" y="405"/>
                      <a:pt x="2749" y="412"/>
                      <a:pt x="2749" y="420"/>
                    </a:cubicBezTo>
                    <a:cubicBezTo>
                      <a:pt x="2748" y="436"/>
                      <a:pt x="2747" y="466"/>
                      <a:pt x="2702" y="469"/>
                    </a:cubicBezTo>
                    <a:cubicBezTo>
                      <a:pt x="2686" y="471"/>
                      <a:pt x="2672" y="467"/>
                      <a:pt x="2663" y="458"/>
                    </a:cubicBezTo>
                    <a:cubicBezTo>
                      <a:pt x="2648" y="443"/>
                      <a:pt x="2651" y="422"/>
                      <a:pt x="2653" y="403"/>
                    </a:cubicBezTo>
                    <a:cubicBezTo>
                      <a:pt x="2654" y="394"/>
                      <a:pt x="2656" y="376"/>
                      <a:pt x="2653" y="374"/>
                    </a:cubicBezTo>
                    <a:cubicBezTo>
                      <a:pt x="2643" y="372"/>
                      <a:pt x="2588" y="381"/>
                      <a:pt x="2576" y="386"/>
                    </a:cubicBezTo>
                    <a:cubicBezTo>
                      <a:pt x="2564" y="391"/>
                      <a:pt x="2558" y="398"/>
                      <a:pt x="2550" y="408"/>
                    </a:cubicBezTo>
                    <a:cubicBezTo>
                      <a:pt x="2541" y="419"/>
                      <a:pt x="2530" y="434"/>
                      <a:pt x="2507" y="442"/>
                    </a:cubicBezTo>
                    <a:cubicBezTo>
                      <a:pt x="2476" y="453"/>
                      <a:pt x="2396" y="455"/>
                      <a:pt x="2363" y="429"/>
                    </a:cubicBezTo>
                    <a:cubicBezTo>
                      <a:pt x="2347" y="418"/>
                      <a:pt x="2339" y="400"/>
                      <a:pt x="2332" y="384"/>
                    </a:cubicBezTo>
                    <a:cubicBezTo>
                      <a:pt x="2326" y="371"/>
                      <a:pt x="2320" y="358"/>
                      <a:pt x="2310" y="350"/>
                    </a:cubicBezTo>
                    <a:cubicBezTo>
                      <a:pt x="2299" y="341"/>
                      <a:pt x="2275" y="333"/>
                      <a:pt x="2252" y="326"/>
                    </a:cubicBezTo>
                    <a:cubicBezTo>
                      <a:pt x="2203" y="310"/>
                      <a:pt x="2146" y="292"/>
                      <a:pt x="2140" y="243"/>
                    </a:cubicBezTo>
                    <a:cubicBezTo>
                      <a:pt x="2137" y="214"/>
                      <a:pt x="2157" y="199"/>
                      <a:pt x="2170" y="188"/>
                    </a:cubicBezTo>
                    <a:cubicBezTo>
                      <a:pt x="2175" y="185"/>
                      <a:pt x="2182" y="179"/>
                      <a:pt x="2183" y="177"/>
                    </a:cubicBezTo>
                    <a:cubicBezTo>
                      <a:pt x="2182" y="174"/>
                      <a:pt x="2170" y="157"/>
                      <a:pt x="2149" y="131"/>
                    </a:cubicBezTo>
                    <a:lnTo>
                      <a:pt x="2144" y="125"/>
                    </a:lnTo>
                    <a:cubicBezTo>
                      <a:pt x="2136" y="117"/>
                      <a:pt x="2128" y="108"/>
                      <a:pt x="2120" y="101"/>
                    </a:cubicBezTo>
                    <a:cubicBezTo>
                      <a:pt x="2108" y="90"/>
                      <a:pt x="2096" y="78"/>
                      <a:pt x="2085" y="64"/>
                    </a:cubicBezTo>
                    <a:cubicBezTo>
                      <a:pt x="2078" y="56"/>
                      <a:pt x="2071" y="45"/>
                      <a:pt x="2064" y="35"/>
                    </a:cubicBezTo>
                    <a:cubicBezTo>
                      <a:pt x="2058" y="26"/>
                      <a:pt x="2053" y="18"/>
                      <a:pt x="2047" y="11"/>
                    </a:cubicBezTo>
                    <a:cubicBezTo>
                      <a:pt x="2030" y="23"/>
                      <a:pt x="2017" y="39"/>
                      <a:pt x="2003" y="57"/>
                    </a:cubicBezTo>
                    <a:cubicBezTo>
                      <a:pt x="1988" y="74"/>
                      <a:pt x="1973" y="92"/>
                      <a:pt x="1955" y="106"/>
                    </a:cubicBezTo>
                    <a:cubicBezTo>
                      <a:pt x="1934" y="121"/>
                      <a:pt x="1881" y="138"/>
                      <a:pt x="1851" y="119"/>
                    </a:cubicBezTo>
                    <a:cubicBezTo>
                      <a:pt x="1831" y="105"/>
                      <a:pt x="1832" y="88"/>
                      <a:pt x="1833" y="79"/>
                    </a:cubicBezTo>
                    <a:cubicBezTo>
                      <a:pt x="1833" y="74"/>
                      <a:pt x="1833" y="72"/>
                      <a:pt x="1832" y="69"/>
                    </a:cubicBezTo>
                    <a:cubicBezTo>
                      <a:pt x="1832" y="69"/>
                      <a:pt x="1831" y="69"/>
                      <a:pt x="1831" y="68"/>
                    </a:cubicBezTo>
                    <a:cubicBezTo>
                      <a:pt x="1831" y="72"/>
                      <a:pt x="1830" y="77"/>
                      <a:pt x="1830" y="80"/>
                    </a:cubicBezTo>
                    <a:cubicBezTo>
                      <a:pt x="1827" y="105"/>
                      <a:pt x="1824" y="126"/>
                      <a:pt x="1810" y="136"/>
                    </a:cubicBezTo>
                    <a:cubicBezTo>
                      <a:pt x="1791" y="153"/>
                      <a:pt x="1753" y="150"/>
                      <a:pt x="1701" y="145"/>
                    </a:cubicBezTo>
                    <a:cubicBezTo>
                      <a:pt x="1689" y="144"/>
                      <a:pt x="1678" y="143"/>
                      <a:pt x="1671" y="143"/>
                    </a:cubicBezTo>
                    <a:cubicBezTo>
                      <a:pt x="1649" y="143"/>
                      <a:pt x="1625" y="144"/>
                      <a:pt x="1602" y="145"/>
                    </a:cubicBezTo>
                    <a:cubicBezTo>
                      <a:pt x="1578" y="147"/>
                      <a:pt x="1554" y="148"/>
                      <a:pt x="1531" y="148"/>
                    </a:cubicBezTo>
                    <a:cubicBezTo>
                      <a:pt x="1527" y="148"/>
                      <a:pt x="1520" y="149"/>
                      <a:pt x="1512" y="150"/>
                    </a:cubicBezTo>
                    <a:cubicBezTo>
                      <a:pt x="1480" y="154"/>
                      <a:pt x="1441" y="159"/>
                      <a:pt x="1414" y="146"/>
                    </a:cubicBezTo>
                    <a:cubicBezTo>
                      <a:pt x="1407" y="144"/>
                      <a:pt x="1402" y="138"/>
                      <a:pt x="1397" y="133"/>
                    </a:cubicBezTo>
                    <a:cubicBezTo>
                      <a:pt x="1395" y="132"/>
                      <a:pt x="1392" y="129"/>
                      <a:pt x="1391" y="128"/>
                    </a:cubicBezTo>
                    <a:cubicBezTo>
                      <a:pt x="1367" y="121"/>
                      <a:pt x="1364" y="120"/>
                      <a:pt x="1336" y="133"/>
                    </a:cubicBezTo>
                    <a:cubicBezTo>
                      <a:pt x="1275" y="160"/>
                      <a:pt x="1262" y="172"/>
                      <a:pt x="1268" y="228"/>
                    </a:cubicBezTo>
                    <a:cubicBezTo>
                      <a:pt x="1271" y="246"/>
                      <a:pt x="1271" y="265"/>
                      <a:pt x="1271" y="282"/>
                    </a:cubicBezTo>
                    <a:cubicBezTo>
                      <a:pt x="1272" y="309"/>
                      <a:pt x="1272" y="333"/>
                      <a:pt x="1283" y="344"/>
                    </a:cubicBezTo>
                    <a:cubicBezTo>
                      <a:pt x="1290" y="350"/>
                      <a:pt x="1304" y="355"/>
                      <a:pt x="1325" y="353"/>
                    </a:cubicBezTo>
                    <a:cubicBezTo>
                      <a:pt x="1334" y="353"/>
                      <a:pt x="1345" y="351"/>
                      <a:pt x="1355" y="350"/>
                    </a:cubicBezTo>
                    <a:cubicBezTo>
                      <a:pt x="1396" y="344"/>
                      <a:pt x="1446" y="338"/>
                      <a:pt x="1477" y="394"/>
                    </a:cubicBezTo>
                    <a:cubicBezTo>
                      <a:pt x="1496" y="425"/>
                      <a:pt x="1511" y="490"/>
                      <a:pt x="1485" y="525"/>
                    </a:cubicBezTo>
                    <a:cubicBezTo>
                      <a:pt x="1476" y="536"/>
                      <a:pt x="1456" y="553"/>
                      <a:pt x="1419" y="542"/>
                    </a:cubicBezTo>
                    <a:cubicBezTo>
                      <a:pt x="1408" y="539"/>
                      <a:pt x="1400" y="534"/>
                      <a:pt x="1392" y="529"/>
                    </a:cubicBezTo>
                    <a:cubicBezTo>
                      <a:pt x="1384" y="523"/>
                      <a:pt x="1376" y="519"/>
                      <a:pt x="1367" y="517"/>
                    </a:cubicBezTo>
                    <a:cubicBezTo>
                      <a:pt x="1350" y="514"/>
                      <a:pt x="1335" y="518"/>
                      <a:pt x="1318" y="523"/>
                    </a:cubicBezTo>
                    <a:cubicBezTo>
                      <a:pt x="1313" y="524"/>
                      <a:pt x="1307" y="526"/>
                      <a:pt x="1301" y="527"/>
                    </a:cubicBezTo>
                    <a:cubicBezTo>
                      <a:pt x="1292" y="529"/>
                      <a:pt x="1283" y="531"/>
                      <a:pt x="1273" y="533"/>
                    </a:cubicBezTo>
                    <a:cubicBezTo>
                      <a:pt x="1227" y="542"/>
                      <a:pt x="1201" y="549"/>
                      <a:pt x="1194" y="581"/>
                    </a:cubicBezTo>
                    <a:cubicBezTo>
                      <a:pt x="1185" y="625"/>
                      <a:pt x="1189" y="694"/>
                      <a:pt x="1191" y="744"/>
                    </a:cubicBezTo>
                    <a:lnTo>
                      <a:pt x="1192" y="756"/>
                    </a:lnTo>
                    <a:cubicBezTo>
                      <a:pt x="1194" y="785"/>
                      <a:pt x="1196" y="796"/>
                      <a:pt x="1215" y="806"/>
                    </a:cubicBezTo>
                    <a:cubicBezTo>
                      <a:pt x="1216" y="806"/>
                      <a:pt x="1216" y="807"/>
                      <a:pt x="1217" y="808"/>
                    </a:cubicBezTo>
                    <a:cubicBezTo>
                      <a:pt x="1281" y="834"/>
                      <a:pt x="1358" y="908"/>
                      <a:pt x="1344" y="975"/>
                    </a:cubicBezTo>
                    <a:cubicBezTo>
                      <a:pt x="1342" y="986"/>
                      <a:pt x="1336" y="993"/>
                      <a:pt x="1331" y="998"/>
                    </a:cubicBezTo>
                    <a:cubicBezTo>
                      <a:pt x="1325" y="1005"/>
                      <a:pt x="1323" y="1007"/>
                      <a:pt x="1324" y="1010"/>
                    </a:cubicBezTo>
                    <a:cubicBezTo>
                      <a:pt x="1324" y="1014"/>
                      <a:pt x="1330" y="1026"/>
                      <a:pt x="1362" y="1057"/>
                    </a:cubicBezTo>
                    <a:cubicBezTo>
                      <a:pt x="1404" y="1100"/>
                      <a:pt x="1411" y="1116"/>
                      <a:pt x="1411" y="1180"/>
                    </a:cubicBezTo>
                    <a:cubicBezTo>
                      <a:pt x="1408" y="1317"/>
                      <a:pt x="1374" y="1457"/>
                      <a:pt x="1336" y="1600"/>
                    </a:cubicBezTo>
                    <a:cubicBezTo>
                      <a:pt x="1325" y="1641"/>
                      <a:pt x="1319" y="1683"/>
                      <a:pt x="1312" y="1727"/>
                    </a:cubicBezTo>
                    <a:cubicBezTo>
                      <a:pt x="1307" y="1763"/>
                      <a:pt x="1302" y="1800"/>
                      <a:pt x="1293" y="1836"/>
                    </a:cubicBezTo>
                    <a:cubicBezTo>
                      <a:pt x="1279" y="1901"/>
                      <a:pt x="1268" y="1973"/>
                      <a:pt x="1263" y="2044"/>
                    </a:cubicBezTo>
                    <a:cubicBezTo>
                      <a:pt x="1263" y="2050"/>
                      <a:pt x="1260" y="2054"/>
                      <a:pt x="1256" y="2057"/>
                    </a:cubicBezTo>
                    <a:cubicBezTo>
                      <a:pt x="1253" y="2097"/>
                      <a:pt x="1244" y="2135"/>
                      <a:pt x="1215" y="2158"/>
                    </a:cubicBezTo>
                    <a:cubicBezTo>
                      <a:pt x="1194" y="2175"/>
                      <a:pt x="1164" y="2181"/>
                      <a:pt x="1128" y="2174"/>
                    </a:cubicBezTo>
                    <a:cubicBezTo>
                      <a:pt x="1119" y="2172"/>
                      <a:pt x="1112" y="2164"/>
                      <a:pt x="1112" y="2155"/>
                    </a:cubicBezTo>
                    <a:cubicBezTo>
                      <a:pt x="1112" y="2153"/>
                      <a:pt x="1111" y="2147"/>
                      <a:pt x="1100" y="2139"/>
                    </a:cubicBezTo>
                    <a:cubicBezTo>
                      <a:pt x="1072" y="2118"/>
                      <a:pt x="1005" y="2111"/>
                      <a:pt x="978" y="2117"/>
                    </a:cubicBezTo>
                    <a:cubicBezTo>
                      <a:pt x="965" y="2121"/>
                      <a:pt x="960" y="2130"/>
                      <a:pt x="951" y="2146"/>
                    </a:cubicBezTo>
                    <a:cubicBezTo>
                      <a:pt x="945" y="2158"/>
                      <a:pt x="938" y="2172"/>
                      <a:pt x="925" y="2183"/>
                    </a:cubicBezTo>
                    <a:cubicBezTo>
                      <a:pt x="893" y="2206"/>
                      <a:pt x="859" y="2204"/>
                      <a:pt x="828" y="2201"/>
                    </a:cubicBezTo>
                    <a:cubicBezTo>
                      <a:pt x="820" y="2200"/>
                      <a:pt x="811" y="2200"/>
                      <a:pt x="803" y="2200"/>
                    </a:cubicBezTo>
                    <a:cubicBezTo>
                      <a:pt x="706" y="2202"/>
                      <a:pt x="560" y="2254"/>
                      <a:pt x="485" y="2301"/>
                    </a:cubicBezTo>
                    <a:cubicBezTo>
                      <a:pt x="469" y="2311"/>
                      <a:pt x="455" y="2324"/>
                      <a:pt x="441" y="2337"/>
                    </a:cubicBezTo>
                    <a:cubicBezTo>
                      <a:pt x="427" y="2350"/>
                      <a:pt x="414" y="2363"/>
                      <a:pt x="397" y="2374"/>
                    </a:cubicBezTo>
                    <a:cubicBezTo>
                      <a:pt x="374" y="2392"/>
                      <a:pt x="354" y="2394"/>
                      <a:pt x="337" y="2396"/>
                    </a:cubicBezTo>
                    <a:cubicBezTo>
                      <a:pt x="332" y="2397"/>
                      <a:pt x="328" y="2397"/>
                      <a:pt x="324" y="2398"/>
                    </a:cubicBezTo>
                    <a:cubicBezTo>
                      <a:pt x="325" y="2402"/>
                      <a:pt x="325" y="2407"/>
                      <a:pt x="324" y="2411"/>
                    </a:cubicBezTo>
                    <a:cubicBezTo>
                      <a:pt x="321" y="2432"/>
                      <a:pt x="304" y="2444"/>
                      <a:pt x="289" y="2456"/>
                    </a:cubicBezTo>
                    <a:cubicBezTo>
                      <a:pt x="281" y="2462"/>
                      <a:pt x="271" y="2468"/>
                      <a:pt x="268" y="2474"/>
                    </a:cubicBezTo>
                    <a:cubicBezTo>
                      <a:pt x="255" y="2498"/>
                      <a:pt x="251" y="2534"/>
                      <a:pt x="248" y="2567"/>
                    </a:cubicBezTo>
                    <a:lnTo>
                      <a:pt x="245" y="2589"/>
                    </a:lnTo>
                    <a:cubicBezTo>
                      <a:pt x="238" y="2627"/>
                      <a:pt x="222" y="2643"/>
                      <a:pt x="209" y="2658"/>
                    </a:cubicBezTo>
                    <a:cubicBezTo>
                      <a:pt x="199" y="2667"/>
                      <a:pt x="191" y="2676"/>
                      <a:pt x="185" y="2691"/>
                    </a:cubicBezTo>
                    <a:cubicBezTo>
                      <a:pt x="179" y="2706"/>
                      <a:pt x="177" y="2752"/>
                      <a:pt x="184" y="2760"/>
                    </a:cubicBezTo>
                    <a:cubicBezTo>
                      <a:pt x="189" y="2761"/>
                      <a:pt x="192" y="2763"/>
                      <a:pt x="195" y="2768"/>
                    </a:cubicBezTo>
                    <a:cubicBezTo>
                      <a:pt x="198" y="2772"/>
                      <a:pt x="197" y="2777"/>
                      <a:pt x="196" y="2783"/>
                    </a:cubicBezTo>
                    <a:cubicBezTo>
                      <a:pt x="194" y="2793"/>
                      <a:pt x="196" y="2804"/>
                      <a:pt x="199" y="2817"/>
                    </a:cubicBezTo>
                    <a:cubicBezTo>
                      <a:pt x="203" y="2835"/>
                      <a:pt x="208" y="2854"/>
                      <a:pt x="201" y="2876"/>
                    </a:cubicBezTo>
                    <a:cubicBezTo>
                      <a:pt x="191" y="2907"/>
                      <a:pt x="167" y="2915"/>
                      <a:pt x="150" y="2921"/>
                    </a:cubicBezTo>
                    <a:cubicBezTo>
                      <a:pt x="142" y="2923"/>
                      <a:pt x="135" y="2926"/>
                      <a:pt x="129" y="2930"/>
                    </a:cubicBezTo>
                    <a:cubicBezTo>
                      <a:pt x="81" y="2954"/>
                      <a:pt x="31" y="3009"/>
                      <a:pt x="0" y="3058"/>
                    </a:cubicBezTo>
                    <a:cubicBezTo>
                      <a:pt x="15" y="3069"/>
                      <a:pt x="27" y="3082"/>
                      <a:pt x="36" y="3098"/>
                    </a:cubicBezTo>
                    <a:cubicBezTo>
                      <a:pt x="68" y="3108"/>
                      <a:pt x="95" y="3123"/>
                      <a:pt x="122" y="3138"/>
                    </a:cubicBezTo>
                    <a:cubicBezTo>
                      <a:pt x="153" y="3155"/>
                      <a:pt x="183" y="3172"/>
                      <a:pt x="217" y="31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5" name="Freeform 13">
                <a:extLst>
                  <a:ext uri="{FF2B5EF4-FFF2-40B4-BE49-F238E27FC236}">
                    <a16:creationId xmlns="" xmlns:a16="http://schemas.microsoft.com/office/drawing/2014/main" id="{098351B9-63D8-4BAB-991F-BABB4A115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8" y="2173"/>
                <a:ext cx="1214" cy="951"/>
              </a:xfrm>
              <a:custGeom>
                <a:avLst/>
                <a:gdLst>
                  <a:gd name="T0" fmla="*/ 3276 w 3652"/>
                  <a:gd name="T1" fmla="*/ 1491 h 2858"/>
                  <a:gd name="T2" fmla="*/ 3259 w 3652"/>
                  <a:gd name="T3" fmla="*/ 1386 h 2858"/>
                  <a:gd name="T4" fmla="*/ 3470 w 3652"/>
                  <a:gd name="T5" fmla="*/ 1186 h 2858"/>
                  <a:gd name="T6" fmla="*/ 3480 w 3652"/>
                  <a:gd name="T7" fmla="*/ 1131 h 2858"/>
                  <a:gd name="T8" fmla="*/ 3434 w 3652"/>
                  <a:gd name="T9" fmla="*/ 922 h 2858"/>
                  <a:gd name="T10" fmla="*/ 3529 w 3652"/>
                  <a:gd name="T11" fmla="*/ 815 h 2858"/>
                  <a:gd name="T12" fmla="*/ 3598 w 3652"/>
                  <a:gd name="T13" fmla="*/ 718 h 2858"/>
                  <a:gd name="T14" fmla="*/ 3646 w 3652"/>
                  <a:gd name="T15" fmla="*/ 642 h 2858"/>
                  <a:gd name="T16" fmla="*/ 3283 w 3652"/>
                  <a:gd name="T17" fmla="*/ 517 h 2858"/>
                  <a:gd name="T18" fmla="*/ 3127 w 3652"/>
                  <a:gd name="T19" fmla="*/ 366 h 2858"/>
                  <a:gd name="T20" fmla="*/ 2748 w 3652"/>
                  <a:gd name="T21" fmla="*/ 215 h 2858"/>
                  <a:gd name="T22" fmla="*/ 2554 w 3652"/>
                  <a:gd name="T23" fmla="*/ 128 h 2858"/>
                  <a:gd name="T24" fmla="*/ 2489 w 3652"/>
                  <a:gd name="T25" fmla="*/ 192 h 2858"/>
                  <a:gd name="T26" fmla="*/ 2353 w 3652"/>
                  <a:gd name="T27" fmla="*/ 152 h 2858"/>
                  <a:gd name="T28" fmla="*/ 2387 w 3652"/>
                  <a:gd name="T29" fmla="*/ 30 h 2858"/>
                  <a:gd name="T30" fmla="*/ 2256 w 3652"/>
                  <a:gd name="T31" fmla="*/ 4 h 2858"/>
                  <a:gd name="T32" fmla="*/ 2099 w 3652"/>
                  <a:gd name="T33" fmla="*/ 49 h 2858"/>
                  <a:gd name="T34" fmla="*/ 1761 w 3652"/>
                  <a:gd name="T35" fmla="*/ 272 h 2858"/>
                  <a:gd name="T36" fmla="*/ 1622 w 3652"/>
                  <a:gd name="T37" fmla="*/ 305 h 2858"/>
                  <a:gd name="T38" fmla="*/ 1563 w 3652"/>
                  <a:gd name="T39" fmla="*/ 228 h 2858"/>
                  <a:gd name="T40" fmla="*/ 1502 w 3652"/>
                  <a:gd name="T41" fmla="*/ 151 h 2858"/>
                  <a:gd name="T42" fmla="*/ 1490 w 3652"/>
                  <a:gd name="T43" fmla="*/ 216 h 2858"/>
                  <a:gd name="T44" fmla="*/ 1406 w 3652"/>
                  <a:gd name="T45" fmla="*/ 288 h 2858"/>
                  <a:gd name="T46" fmla="*/ 1247 w 3652"/>
                  <a:gd name="T47" fmla="*/ 596 h 2858"/>
                  <a:gd name="T48" fmla="*/ 1234 w 3652"/>
                  <a:gd name="T49" fmla="*/ 779 h 2858"/>
                  <a:gd name="T50" fmla="*/ 1187 w 3652"/>
                  <a:gd name="T51" fmla="*/ 1028 h 2858"/>
                  <a:gd name="T52" fmla="*/ 1242 w 3652"/>
                  <a:gd name="T53" fmla="*/ 1181 h 2858"/>
                  <a:gd name="T54" fmla="*/ 1122 w 3652"/>
                  <a:gd name="T55" fmla="*/ 1354 h 2858"/>
                  <a:gd name="T56" fmla="*/ 817 w 3652"/>
                  <a:gd name="T57" fmla="*/ 1368 h 2858"/>
                  <a:gd name="T58" fmla="*/ 608 w 3652"/>
                  <a:gd name="T59" fmla="*/ 1391 h 2858"/>
                  <a:gd name="T60" fmla="*/ 477 w 3652"/>
                  <a:gd name="T61" fmla="*/ 1422 h 2858"/>
                  <a:gd name="T62" fmla="*/ 122 w 3652"/>
                  <a:gd name="T63" fmla="*/ 1630 h 2858"/>
                  <a:gd name="T64" fmla="*/ 35 w 3652"/>
                  <a:gd name="T65" fmla="*/ 1733 h 2858"/>
                  <a:gd name="T66" fmla="*/ 35 w 3652"/>
                  <a:gd name="T67" fmla="*/ 1838 h 2858"/>
                  <a:gd name="T68" fmla="*/ 194 w 3652"/>
                  <a:gd name="T69" fmla="*/ 1809 h 2858"/>
                  <a:gd name="T70" fmla="*/ 564 w 3652"/>
                  <a:gd name="T71" fmla="*/ 1853 h 2858"/>
                  <a:gd name="T72" fmla="*/ 620 w 3652"/>
                  <a:gd name="T73" fmla="*/ 1936 h 2858"/>
                  <a:gd name="T74" fmla="*/ 703 w 3652"/>
                  <a:gd name="T75" fmla="*/ 1920 h 2858"/>
                  <a:gd name="T76" fmla="*/ 974 w 3652"/>
                  <a:gd name="T77" fmla="*/ 1900 h 2858"/>
                  <a:gd name="T78" fmla="*/ 1113 w 3652"/>
                  <a:gd name="T79" fmla="*/ 1873 h 2858"/>
                  <a:gd name="T80" fmla="*/ 1240 w 3652"/>
                  <a:gd name="T81" fmla="*/ 1999 h 2858"/>
                  <a:gd name="T82" fmla="*/ 1286 w 3652"/>
                  <a:gd name="T83" fmla="*/ 2132 h 2858"/>
                  <a:gd name="T84" fmla="*/ 1288 w 3652"/>
                  <a:gd name="T85" fmla="*/ 2248 h 2858"/>
                  <a:gd name="T86" fmla="*/ 1461 w 3652"/>
                  <a:gd name="T87" fmla="*/ 2457 h 2858"/>
                  <a:gd name="T88" fmla="*/ 1418 w 3652"/>
                  <a:gd name="T89" fmla="*/ 2653 h 2858"/>
                  <a:gd name="T90" fmla="*/ 1511 w 3652"/>
                  <a:gd name="T91" fmla="*/ 2811 h 2858"/>
                  <a:gd name="T92" fmla="*/ 1692 w 3652"/>
                  <a:gd name="T93" fmla="*/ 2831 h 2858"/>
                  <a:gd name="T94" fmla="*/ 1800 w 3652"/>
                  <a:gd name="T95" fmla="*/ 2772 h 2858"/>
                  <a:gd name="T96" fmla="*/ 2030 w 3652"/>
                  <a:gd name="T97" fmla="*/ 2695 h 2858"/>
                  <a:gd name="T98" fmla="*/ 2316 w 3652"/>
                  <a:gd name="T99" fmla="*/ 2593 h 2858"/>
                  <a:gd name="T100" fmla="*/ 2568 w 3652"/>
                  <a:gd name="T101" fmla="*/ 2559 h 2858"/>
                  <a:gd name="T102" fmla="*/ 2853 w 3652"/>
                  <a:gd name="T103" fmla="*/ 2435 h 2858"/>
                  <a:gd name="T104" fmla="*/ 2913 w 3652"/>
                  <a:gd name="T105" fmla="*/ 2262 h 2858"/>
                  <a:gd name="T106" fmla="*/ 3037 w 3652"/>
                  <a:gd name="T107" fmla="*/ 2111 h 2858"/>
                  <a:gd name="T108" fmla="*/ 3176 w 3652"/>
                  <a:gd name="T109" fmla="*/ 1938 h 2858"/>
                  <a:gd name="T110" fmla="*/ 3274 w 3652"/>
                  <a:gd name="T111" fmla="*/ 1741 h 2858"/>
                  <a:gd name="T112" fmla="*/ 3268 w 3652"/>
                  <a:gd name="T113" fmla="*/ 1589 h 2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52" h="2858">
                    <a:moveTo>
                      <a:pt x="3268" y="1589"/>
                    </a:moveTo>
                    <a:cubicBezTo>
                      <a:pt x="3264" y="1591"/>
                      <a:pt x="3260" y="1591"/>
                      <a:pt x="3257" y="1591"/>
                    </a:cubicBezTo>
                    <a:cubicBezTo>
                      <a:pt x="3250" y="1591"/>
                      <a:pt x="3244" y="1588"/>
                      <a:pt x="3240" y="1582"/>
                    </a:cubicBezTo>
                    <a:cubicBezTo>
                      <a:pt x="3231" y="1567"/>
                      <a:pt x="3219" y="1544"/>
                      <a:pt x="3227" y="1524"/>
                    </a:cubicBezTo>
                    <a:cubicBezTo>
                      <a:pt x="3235" y="1503"/>
                      <a:pt x="3257" y="1497"/>
                      <a:pt x="3276" y="1491"/>
                    </a:cubicBezTo>
                    <a:cubicBezTo>
                      <a:pt x="3282" y="1489"/>
                      <a:pt x="3288" y="1488"/>
                      <a:pt x="3293" y="1486"/>
                    </a:cubicBezTo>
                    <a:cubicBezTo>
                      <a:pt x="3293" y="1485"/>
                      <a:pt x="3293" y="1485"/>
                      <a:pt x="3293" y="1484"/>
                    </a:cubicBezTo>
                    <a:lnTo>
                      <a:pt x="3292" y="1474"/>
                    </a:lnTo>
                    <a:cubicBezTo>
                      <a:pt x="3288" y="1405"/>
                      <a:pt x="3279" y="1389"/>
                      <a:pt x="3274" y="1386"/>
                    </a:cubicBezTo>
                    <a:cubicBezTo>
                      <a:pt x="3270" y="1388"/>
                      <a:pt x="3264" y="1388"/>
                      <a:pt x="3259" y="1386"/>
                    </a:cubicBezTo>
                    <a:cubicBezTo>
                      <a:pt x="3254" y="1384"/>
                      <a:pt x="3250" y="1381"/>
                      <a:pt x="3249" y="1376"/>
                    </a:cubicBezTo>
                    <a:cubicBezTo>
                      <a:pt x="3215" y="1293"/>
                      <a:pt x="3300" y="1257"/>
                      <a:pt x="3350" y="1236"/>
                    </a:cubicBezTo>
                    <a:cubicBezTo>
                      <a:pt x="3353" y="1235"/>
                      <a:pt x="3355" y="1234"/>
                      <a:pt x="3357" y="1233"/>
                    </a:cubicBezTo>
                    <a:cubicBezTo>
                      <a:pt x="3356" y="1225"/>
                      <a:pt x="3358" y="1217"/>
                      <a:pt x="3365" y="1213"/>
                    </a:cubicBezTo>
                    <a:cubicBezTo>
                      <a:pt x="3401" y="1186"/>
                      <a:pt x="3436" y="1187"/>
                      <a:pt x="3470" y="1186"/>
                    </a:cubicBezTo>
                    <a:cubicBezTo>
                      <a:pt x="3478" y="1186"/>
                      <a:pt x="3488" y="1186"/>
                      <a:pt x="3497" y="1187"/>
                    </a:cubicBezTo>
                    <a:cubicBezTo>
                      <a:pt x="3513" y="1188"/>
                      <a:pt x="3537" y="1190"/>
                      <a:pt x="3543" y="1184"/>
                    </a:cubicBezTo>
                    <a:cubicBezTo>
                      <a:pt x="3545" y="1183"/>
                      <a:pt x="3546" y="1178"/>
                      <a:pt x="3545" y="1172"/>
                    </a:cubicBezTo>
                    <a:cubicBezTo>
                      <a:pt x="3543" y="1157"/>
                      <a:pt x="3536" y="1154"/>
                      <a:pt x="3517" y="1149"/>
                    </a:cubicBezTo>
                    <a:cubicBezTo>
                      <a:pt x="3505" y="1145"/>
                      <a:pt x="3492" y="1141"/>
                      <a:pt x="3480" y="1131"/>
                    </a:cubicBezTo>
                    <a:cubicBezTo>
                      <a:pt x="3467" y="1118"/>
                      <a:pt x="3464" y="1100"/>
                      <a:pt x="3462" y="1085"/>
                    </a:cubicBezTo>
                    <a:cubicBezTo>
                      <a:pt x="3461" y="1079"/>
                      <a:pt x="3460" y="1070"/>
                      <a:pt x="3458" y="1068"/>
                    </a:cubicBezTo>
                    <a:cubicBezTo>
                      <a:pt x="3452" y="1069"/>
                      <a:pt x="3445" y="1068"/>
                      <a:pt x="3440" y="1064"/>
                    </a:cubicBezTo>
                    <a:cubicBezTo>
                      <a:pt x="3436" y="1060"/>
                      <a:pt x="3433" y="1054"/>
                      <a:pt x="3434" y="1048"/>
                    </a:cubicBezTo>
                    <a:cubicBezTo>
                      <a:pt x="3437" y="1019"/>
                      <a:pt x="3442" y="965"/>
                      <a:pt x="3434" y="922"/>
                    </a:cubicBezTo>
                    <a:cubicBezTo>
                      <a:pt x="3432" y="913"/>
                      <a:pt x="3436" y="906"/>
                      <a:pt x="3443" y="901"/>
                    </a:cubicBezTo>
                    <a:cubicBezTo>
                      <a:pt x="3453" y="871"/>
                      <a:pt x="3476" y="854"/>
                      <a:pt x="3504" y="838"/>
                    </a:cubicBezTo>
                    <a:cubicBezTo>
                      <a:pt x="3510" y="832"/>
                      <a:pt x="3517" y="830"/>
                      <a:pt x="3523" y="828"/>
                    </a:cubicBezTo>
                    <a:cubicBezTo>
                      <a:pt x="3527" y="826"/>
                      <a:pt x="3528" y="826"/>
                      <a:pt x="3528" y="825"/>
                    </a:cubicBezTo>
                    <a:cubicBezTo>
                      <a:pt x="3528" y="825"/>
                      <a:pt x="3528" y="819"/>
                      <a:pt x="3529" y="815"/>
                    </a:cubicBezTo>
                    <a:cubicBezTo>
                      <a:pt x="3529" y="804"/>
                      <a:pt x="3529" y="790"/>
                      <a:pt x="3538" y="777"/>
                    </a:cubicBezTo>
                    <a:cubicBezTo>
                      <a:pt x="3549" y="766"/>
                      <a:pt x="3559" y="763"/>
                      <a:pt x="3567" y="760"/>
                    </a:cubicBezTo>
                    <a:cubicBezTo>
                      <a:pt x="3572" y="758"/>
                      <a:pt x="3577" y="756"/>
                      <a:pt x="3579" y="754"/>
                    </a:cubicBezTo>
                    <a:cubicBezTo>
                      <a:pt x="3582" y="751"/>
                      <a:pt x="3583" y="747"/>
                      <a:pt x="3586" y="741"/>
                    </a:cubicBezTo>
                    <a:cubicBezTo>
                      <a:pt x="3588" y="734"/>
                      <a:pt x="3591" y="726"/>
                      <a:pt x="3598" y="718"/>
                    </a:cubicBezTo>
                    <a:cubicBezTo>
                      <a:pt x="3603" y="711"/>
                      <a:pt x="3610" y="705"/>
                      <a:pt x="3617" y="699"/>
                    </a:cubicBezTo>
                    <a:cubicBezTo>
                      <a:pt x="3622" y="694"/>
                      <a:pt x="3633" y="685"/>
                      <a:pt x="3634" y="681"/>
                    </a:cubicBezTo>
                    <a:cubicBezTo>
                      <a:pt x="3634" y="681"/>
                      <a:pt x="3634" y="679"/>
                      <a:pt x="3629" y="675"/>
                    </a:cubicBezTo>
                    <a:cubicBezTo>
                      <a:pt x="3622" y="668"/>
                      <a:pt x="3622" y="655"/>
                      <a:pt x="3629" y="647"/>
                    </a:cubicBezTo>
                    <a:cubicBezTo>
                      <a:pt x="3634" y="643"/>
                      <a:pt x="3640" y="641"/>
                      <a:pt x="3646" y="642"/>
                    </a:cubicBezTo>
                    <a:cubicBezTo>
                      <a:pt x="3652" y="636"/>
                      <a:pt x="3651" y="631"/>
                      <a:pt x="3651" y="630"/>
                    </a:cubicBezTo>
                    <a:cubicBezTo>
                      <a:pt x="3648" y="601"/>
                      <a:pt x="3580" y="553"/>
                      <a:pt x="3481" y="511"/>
                    </a:cubicBezTo>
                    <a:cubicBezTo>
                      <a:pt x="3445" y="494"/>
                      <a:pt x="3348" y="468"/>
                      <a:pt x="3327" y="473"/>
                    </a:cubicBezTo>
                    <a:cubicBezTo>
                      <a:pt x="3328" y="474"/>
                      <a:pt x="3324" y="479"/>
                      <a:pt x="3322" y="482"/>
                    </a:cubicBezTo>
                    <a:cubicBezTo>
                      <a:pt x="3314" y="494"/>
                      <a:pt x="3303" y="511"/>
                      <a:pt x="3283" y="517"/>
                    </a:cubicBezTo>
                    <a:cubicBezTo>
                      <a:pt x="3272" y="519"/>
                      <a:pt x="3223" y="523"/>
                      <a:pt x="3204" y="509"/>
                    </a:cubicBezTo>
                    <a:cubicBezTo>
                      <a:pt x="3192" y="497"/>
                      <a:pt x="3187" y="477"/>
                      <a:pt x="3181" y="451"/>
                    </a:cubicBezTo>
                    <a:cubicBezTo>
                      <a:pt x="3180" y="446"/>
                      <a:pt x="3179" y="442"/>
                      <a:pt x="3177" y="438"/>
                    </a:cubicBezTo>
                    <a:cubicBezTo>
                      <a:pt x="3167" y="421"/>
                      <a:pt x="3153" y="402"/>
                      <a:pt x="3140" y="386"/>
                    </a:cubicBezTo>
                    <a:cubicBezTo>
                      <a:pt x="3135" y="378"/>
                      <a:pt x="3131" y="372"/>
                      <a:pt x="3127" y="366"/>
                    </a:cubicBezTo>
                    <a:cubicBezTo>
                      <a:pt x="3107" y="332"/>
                      <a:pt x="3096" y="315"/>
                      <a:pt x="3064" y="312"/>
                    </a:cubicBezTo>
                    <a:cubicBezTo>
                      <a:pt x="3032" y="309"/>
                      <a:pt x="3011" y="301"/>
                      <a:pt x="2990" y="293"/>
                    </a:cubicBezTo>
                    <a:cubicBezTo>
                      <a:pt x="2970" y="285"/>
                      <a:pt x="2950" y="277"/>
                      <a:pt x="2916" y="273"/>
                    </a:cubicBezTo>
                    <a:cubicBezTo>
                      <a:pt x="2902" y="272"/>
                      <a:pt x="2889" y="271"/>
                      <a:pt x="2877" y="271"/>
                    </a:cubicBezTo>
                    <a:cubicBezTo>
                      <a:pt x="2830" y="268"/>
                      <a:pt x="2789" y="266"/>
                      <a:pt x="2748" y="215"/>
                    </a:cubicBezTo>
                    <a:cubicBezTo>
                      <a:pt x="2732" y="195"/>
                      <a:pt x="2727" y="194"/>
                      <a:pt x="2716" y="192"/>
                    </a:cubicBezTo>
                    <a:cubicBezTo>
                      <a:pt x="2706" y="190"/>
                      <a:pt x="2693" y="187"/>
                      <a:pt x="2675" y="177"/>
                    </a:cubicBezTo>
                    <a:cubicBezTo>
                      <a:pt x="2663" y="172"/>
                      <a:pt x="2657" y="163"/>
                      <a:pt x="2652" y="156"/>
                    </a:cubicBezTo>
                    <a:cubicBezTo>
                      <a:pt x="2648" y="150"/>
                      <a:pt x="2645" y="146"/>
                      <a:pt x="2636" y="142"/>
                    </a:cubicBezTo>
                    <a:cubicBezTo>
                      <a:pt x="2601" y="129"/>
                      <a:pt x="2564" y="123"/>
                      <a:pt x="2554" y="128"/>
                    </a:cubicBezTo>
                    <a:cubicBezTo>
                      <a:pt x="2549" y="131"/>
                      <a:pt x="2548" y="133"/>
                      <a:pt x="2550" y="153"/>
                    </a:cubicBezTo>
                    <a:cubicBezTo>
                      <a:pt x="2551" y="160"/>
                      <a:pt x="2551" y="167"/>
                      <a:pt x="2551" y="175"/>
                    </a:cubicBezTo>
                    <a:cubicBezTo>
                      <a:pt x="2551" y="184"/>
                      <a:pt x="2546" y="191"/>
                      <a:pt x="2537" y="194"/>
                    </a:cubicBezTo>
                    <a:cubicBezTo>
                      <a:pt x="2531" y="196"/>
                      <a:pt x="2522" y="194"/>
                      <a:pt x="2518" y="189"/>
                    </a:cubicBezTo>
                    <a:cubicBezTo>
                      <a:pt x="2510" y="192"/>
                      <a:pt x="2501" y="195"/>
                      <a:pt x="2489" y="192"/>
                    </a:cubicBezTo>
                    <a:cubicBezTo>
                      <a:pt x="2472" y="186"/>
                      <a:pt x="2466" y="181"/>
                      <a:pt x="2460" y="175"/>
                    </a:cubicBezTo>
                    <a:cubicBezTo>
                      <a:pt x="2457" y="172"/>
                      <a:pt x="2455" y="171"/>
                      <a:pt x="2449" y="167"/>
                    </a:cubicBezTo>
                    <a:cubicBezTo>
                      <a:pt x="2427" y="152"/>
                      <a:pt x="2412" y="153"/>
                      <a:pt x="2377" y="158"/>
                    </a:cubicBezTo>
                    <a:lnTo>
                      <a:pt x="2372" y="159"/>
                    </a:lnTo>
                    <a:cubicBezTo>
                      <a:pt x="2363" y="160"/>
                      <a:pt x="2358" y="157"/>
                      <a:pt x="2353" y="152"/>
                    </a:cubicBezTo>
                    <a:cubicBezTo>
                      <a:pt x="2349" y="146"/>
                      <a:pt x="2348" y="138"/>
                      <a:pt x="2351" y="132"/>
                    </a:cubicBezTo>
                    <a:cubicBezTo>
                      <a:pt x="2354" y="124"/>
                      <a:pt x="2351" y="113"/>
                      <a:pt x="2347" y="100"/>
                    </a:cubicBezTo>
                    <a:cubicBezTo>
                      <a:pt x="2342" y="82"/>
                      <a:pt x="2335" y="59"/>
                      <a:pt x="2350" y="37"/>
                    </a:cubicBezTo>
                    <a:cubicBezTo>
                      <a:pt x="2354" y="31"/>
                      <a:pt x="2362" y="27"/>
                      <a:pt x="2370" y="29"/>
                    </a:cubicBezTo>
                    <a:cubicBezTo>
                      <a:pt x="2376" y="30"/>
                      <a:pt x="2381" y="30"/>
                      <a:pt x="2387" y="30"/>
                    </a:cubicBezTo>
                    <a:cubicBezTo>
                      <a:pt x="2389" y="24"/>
                      <a:pt x="2391" y="18"/>
                      <a:pt x="2391" y="16"/>
                    </a:cubicBezTo>
                    <a:lnTo>
                      <a:pt x="2390" y="16"/>
                    </a:lnTo>
                    <a:cubicBezTo>
                      <a:pt x="2390" y="16"/>
                      <a:pt x="2388" y="15"/>
                      <a:pt x="2384" y="12"/>
                    </a:cubicBezTo>
                    <a:cubicBezTo>
                      <a:pt x="2367" y="3"/>
                      <a:pt x="2333" y="4"/>
                      <a:pt x="2307" y="5"/>
                    </a:cubicBezTo>
                    <a:cubicBezTo>
                      <a:pt x="2288" y="5"/>
                      <a:pt x="2270" y="6"/>
                      <a:pt x="2256" y="4"/>
                    </a:cubicBezTo>
                    <a:cubicBezTo>
                      <a:pt x="2223" y="0"/>
                      <a:pt x="2221" y="1"/>
                      <a:pt x="2203" y="11"/>
                    </a:cubicBezTo>
                    <a:cubicBezTo>
                      <a:pt x="2198" y="14"/>
                      <a:pt x="2193" y="17"/>
                      <a:pt x="2187" y="20"/>
                    </a:cubicBezTo>
                    <a:cubicBezTo>
                      <a:pt x="2173" y="27"/>
                      <a:pt x="2157" y="30"/>
                      <a:pt x="2142" y="33"/>
                    </a:cubicBezTo>
                    <a:cubicBezTo>
                      <a:pt x="2129" y="35"/>
                      <a:pt x="2117" y="37"/>
                      <a:pt x="2110" y="42"/>
                    </a:cubicBezTo>
                    <a:cubicBezTo>
                      <a:pt x="2104" y="45"/>
                      <a:pt x="2101" y="47"/>
                      <a:pt x="2099" y="49"/>
                    </a:cubicBezTo>
                    <a:cubicBezTo>
                      <a:pt x="2099" y="51"/>
                      <a:pt x="2097" y="57"/>
                      <a:pt x="2090" y="66"/>
                    </a:cubicBezTo>
                    <a:cubicBezTo>
                      <a:pt x="2061" y="112"/>
                      <a:pt x="2037" y="122"/>
                      <a:pt x="2000" y="137"/>
                    </a:cubicBezTo>
                    <a:cubicBezTo>
                      <a:pt x="1993" y="140"/>
                      <a:pt x="1986" y="144"/>
                      <a:pt x="1978" y="147"/>
                    </a:cubicBezTo>
                    <a:cubicBezTo>
                      <a:pt x="1936" y="167"/>
                      <a:pt x="1902" y="195"/>
                      <a:pt x="1870" y="223"/>
                    </a:cubicBezTo>
                    <a:cubicBezTo>
                      <a:pt x="1837" y="249"/>
                      <a:pt x="1798" y="261"/>
                      <a:pt x="1761" y="272"/>
                    </a:cubicBezTo>
                    <a:cubicBezTo>
                      <a:pt x="1723" y="284"/>
                      <a:pt x="1687" y="294"/>
                      <a:pt x="1666" y="320"/>
                    </a:cubicBezTo>
                    <a:cubicBezTo>
                      <a:pt x="1662" y="325"/>
                      <a:pt x="1657" y="327"/>
                      <a:pt x="1651" y="327"/>
                    </a:cubicBezTo>
                    <a:cubicBezTo>
                      <a:pt x="1648" y="328"/>
                      <a:pt x="1645" y="330"/>
                      <a:pt x="1641" y="330"/>
                    </a:cubicBezTo>
                    <a:cubicBezTo>
                      <a:pt x="1639" y="330"/>
                      <a:pt x="1638" y="329"/>
                      <a:pt x="1636" y="329"/>
                    </a:cubicBezTo>
                    <a:cubicBezTo>
                      <a:pt x="1625" y="326"/>
                      <a:pt x="1619" y="315"/>
                      <a:pt x="1622" y="305"/>
                    </a:cubicBezTo>
                    <a:cubicBezTo>
                      <a:pt x="1628" y="285"/>
                      <a:pt x="1630" y="259"/>
                      <a:pt x="1628" y="245"/>
                    </a:cubicBezTo>
                    <a:cubicBezTo>
                      <a:pt x="1624" y="243"/>
                      <a:pt x="1621" y="239"/>
                      <a:pt x="1620" y="234"/>
                    </a:cubicBezTo>
                    <a:cubicBezTo>
                      <a:pt x="1617" y="235"/>
                      <a:pt x="1611" y="236"/>
                      <a:pt x="1607" y="237"/>
                    </a:cubicBezTo>
                    <a:cubicBezTo>
                      <a:pt x="1601" y="239"/>
                      <a:pt x="1594" y="241"/>
                      <a:pt x="1586" y="243"/>
                    </a:cubicBezTo>
                    <a:cubicBezTo>
                      <a:pt x="1575" y="244"/>
                      <a:pt x="1566" y="238"/>
                      <a:pt x="1563" y="228"/>
                    </a:cubicBezTo>
                    <a:cubicBezTo>
                      <a:pt x="1562" y="222"/>
                      <a:pt x="1561" y="214"/>
                      <a:pt x="1561" y="206"/>
                    </a:cubicBezTo>
                    <a:cubicBezTo>
                      <a:pt x="1561" y="203"/>
                      <a:pt x="1561" y="198"/>
                      <a:pt x="1561" y="194"/>
                    </a:cubicBezTo>
                    <a:cubicBezTo>
                      <a:pt x="1555" y="194"/>
                      <a:pt x="1549" y="195"/>
                      <a:pt x="1544" y="195"/>
                    </a:cubicBezTo>
                    <a:cubicBezTo>
                      <a:pt x="1534" y="195"/>
                      <a:pt x="1522" y="193"/>
                      <a:pt x="1512" y="184"/>
                    </a:cubicBezTo>
                    <a:cubicBezTo>
                      <a:pt x="1501" y="175"/>
                      <a:pt x="1502" y="160"/>
                      <a:pt x="1502" y="151"/>
                    </a:cubicBezTo>
                    <a:cubicBezTo>
                      <a:pt x="1502" y="150"/>
                      <a:pt x="1502" y="149"/>
                      <a:pt x="1502" y="148"/>
                    </a:cubicBezTo>
                    <a:cubicBezTo>
                      <a:pt x="1498" y="145"/>
                      <a:pt x="1495" y="146"/>
                      <a:pt x="1483" y="146"/>
                    </a:cubicBezTo>
                    <a:cubicBezTo>
                      <a:pt x="1483" y="146"/>
                      <a:pt x="1483" y="146"/>
                      <a:pt x="1482" y="146"/>
                    </a:cubicBezTo>
                    <a:cubicBezTo>
                      <a:pt x="1483" y="149"/>
                      <a:pt x="1484" y="152"/>
                      <a:pt x="1488" y="159"/>
                    </a:cubicBezTo>
                    <a:cubicBezTo>
                      <a:pt x="1494" y="172"/>
                      <a:pt x="1505" y="193"/>
                      <a:pt x="1490" y="216"/>
                    </a:cubicBezTo>
                    <a:cubicBezTo>
                      <a:pt x="1472" y="249"/>
                      <a:pt x="1449" y="241"/>
                      <a:pt x="1438" y="238"/>
                    </a:cubicBezTo>
                    <a:cubicBezTo>
                      <a:pt x="1434" y="236"/>
                      <a:pt x="1431" y="235"/>
                      <a:pt x="1428" y="235"/>
                    </a:cubicBezTo>
                    <a:cubicBezTo>
                      <a:pt x="1414" y="237"/>
                      <a:pt x="1408" y="239"/>
                      <a:pt x="1405" y="240"/>
                    </a:cubicBezTo>
                    <a:cubicBezTo>
                      <a:pt x="1406" y="240"/>
                      <a:pt x="1406" y="243"/>
                      <a:pt x="1407" y="245"/>
                    </a:cubicBezTo>
                    <a:cubicBezTo>
                      <a:pt x="1408" y="255"/>
                      <a:pt x="1410" y="270"/>
                      <a:pt x="1406" y="288"/>
                    </a:cubicBezTo>
                    <a:cubicBezTo>
                      <a:pt x="1400" y="308"/>
                      <a:pt x="1385" y="340"/>
                      <a:pt x="1373" y="363"/>
                    </a:cubicBezTo>
                    <a:cubicBezTo>
                      <a:pt x="1402" y="387"/>
                      <a:pt x="1420" y="440"/>
                      <a:pt x="1424" y="461"/>
                    </a:cubicBezTo>
                    <a:cubicBezTo>
                      <a:pt x="1436" y="531"/>
                      <a:pt x="1383" y="542"/>
                      <a:pt x="1349" y="549"/>
                    </a:cubicBezTo>
                    <a:lnTo>
                      <a:pt x="1333" y="553"/>
                    </a:lnTo>
                    <a:cubicBezTo>
                      <a:pt x="1300" y="559"/>
                      <a:pt x="1253" y="581"/>
                      <a:pt x="1247" y="596"/>
                    </a:cubicBezTo>
                    <a:cubicBezTo>
                      <a:pt x="1246" y="599"/>
                      <a:pt x="1247" y="604"/>
                      <a:pt x="1248" y="610"/>
                    </a:cubicBezTo>
                    <a:cubicBezTo>
                      <a:pt x="1251" y="621"/>
                      <a:pt x="1254" y="639"/>
                      <a:pt x="1244" y="658"/>
                    </a:cubicBezTo>
                    <a:cubicBezTo>
                      <a:pt x="1232" y="676"/>
                      <a:pt x="1212" y="687"/>
                      <a:pt x="1194" y="696"/>
                    </a:cubicBezTo>
                    <a:cubicBezTo>
                      <a:pt x="1194" y="696"/>
                      <a:pt x="1193" y="697"/>
                      <a:pt x="1193" y="697"/>
                    </a:cubicBezTo>
                    <a:cubicBezTo>
                      <a:pt x="1211" y="721"/>
                      <a:pt x="1223" y="750"/>
                      <a:pt x="1234" y="779"/>
                    </a:cubicBezTo>
                    <a:cubicBezTo>
                      <a:pt x="1244" y="804"/>
                      <a:pt x="1253" y="829"/>
                      <a:pt x="1267" y="847"/>
                    </a:cubicBezTo>
                    <a:cubicBezTo>
                      <a:pt x="1271" y="852"/>
                      <a:pt x="1275" y="856"/>
                      <a:pt x="1278" y="860"/>
                    </a:cubicBezTo>
                    <a:cubicBezTo>
                      <a:pt x="1300" y="887"/>
                      <a:pt x="1308" y="904"/>
                      <a:pt x="1281" y="946"/>
                    </a:cubicBezTo>
                    <a:cubicBezTo>
                      <a:pt x="1263" y="971"/>
                      <a:pt x="1240" y="988"/>
                      <a:pt x="1218" y="1005"/>
                    </a:cubicBezTo>
                    <a:cubicBezTo>
                      <a:pt x="1207" y="1013"/>
                      <a:pt x="1197" y="1020"/>
                      <a:pt x="1187" y="1028"/>
                    </a:cubicBezTo>
                    <a:cubicBezTo>
                      <a:pt x="1194" y="1033"/>
                      <a:pt x="1201" y="1037"/>
                      <a:pt x="1209" y="1041"/>
                    </a:cubicBezTo>
                    <a:cubicBezTo>
                      <a:pt x="1232" y="1050"/>
                      <a:pt x="1264" y="1064"/>
                      <a:pt x="1251" y="1123"/>
                    </a:cubicBezTo>
                    <a:cubicBezTo>
                      <a:pt x="1249" y="1133"/>
                      <a:pt x="1246" y="1141"/>
                      <a:pt x="1244" y="1148"/>
                    </a:cubicBezTo>
                    <a:cubicBezTo>
                      <a:pt x="1241" y="1153"/>
                      <a:pt x="1239" y="1158"/>
                      <a:pt x="1238" y="1165"/>
                    </a:cubicBezTo>
                    <a:cubicBezTo>
                      <a:pt x="1239" y="1167"/>
                      <a:pt x="1240" y="1174"/>
                      <a:pt x="1242" y="1181"/>
                    </a:cubicBezTo>
                    <a:cubicBezTo>
                      <a:pt x="1245" y="1192"/>
                      <a:pt x="1248" y="1204"/>
                      <a:pt x="1246" y="1218"/>
                    </a:cubicBezTo>
                    <a:cubicBezTo>
                      <a:pt x="1240" y="1272"/>
                      <a:pt x="1206" y="1288"/>
                      <a:pt x="1174" y="1305"/>
                    </a:cubicBezTo>
                    <a:lnTo>
                      <a:pt x="1164" y="1309"/>
                    </a:lnTo>
                    <a:cubicBezTo>
                      <a:pt x="1143" y="1319"/>
                      <a:pt x="1143" y="1321"/>
                      <a:pt x="1140" y="1327"/>
                    </a:cubicBezTo>
                    <a:cubicBezTo>
                      <a:pt x="1137" y="1333"/>
                      <a:pt x="1133" y="1341"/>
                      <a:pt x="1122" y="1354"/>
                    </a:cubicBezTo>
                    <a:cubicBezTo>
                      <a:pt x="1113" y="1370"/>
                      <a:pt x="1062" y="1408"/>
                      <a:pt x="1032" y="1408"/>
                    </a:cubicBezTo>
                    <a:cubicBezTo>
                      <a:pt x="1031" y="1408"/>
                      <a:pt x="1029" y="1408"/>
                      <a:pt x="1028" y="1408"/>
                    </a:cubicBezTo>
                    <a:cubicBezTo>
                      <a:pt x="1009" y="1406"/>
                      <a:pt x="996" y="1394"/>
                      <a:pt x="985" y="1384"/>
                    </a:cubicBezTo>
                    <a:cubicBezTo>
                      <a:pt x="979" y="1378"/>
                      <a:pt x="973" y="1373"/>
                      <a:pt x="968" y="1372"/>
                    </a:cubicBezTo>
                    <a:cubicBezTo>
                      <a:pt x="926" y="1362"/>
                      <a:pt x="868" y="1365"/>
                      <a:pt x="817" y="1368"/>
                    </a:cubicBezTo>
                    <a:lnTo>
                      <a:pt x="787" y="1370"/>
                    </a:lnTo>
                    <a:cubicBezTo>
                      <a:pt x="770" y="1371"/>
                      <a:pt x="755" y="1374"/>
                      <a:pt x="740" y="1377"/>
                    </a:cubicBezTo>
                    <a:cubicBezTo>
                      <a:pt x="718" y="1380"/>
                      <a:pt x="696" y="1384"/>
                      <a:pt x="671" y="1383"/>
                    </a:cubicBezTo>
                    <a:lnTo>
                      <a:pt x="655" y="1381"/>
                    </a:lnTo>
                    <a:cubicBezTo>
                      <a:pt x="635" y="1379"/>
                      <a:pt x="630" y="1378"/>
                      <a:pt x="608" y="1391"/>
                    </a:cubicBezTo>
                    <a:cubicBezTo>
                      <a:pt x="598" y="1396"/>
                      <a:pt x="590" y="1402"/>
                      <a:pt x="582" y="1408"/>
                    </a:cubicBezTo>
                    <a:cubicBezTo>
                      <a:pt x="565" y="1422"/>
                      <a:pt x="547" y="1436"/>
                      <a:pt x="522" y="1436"/>
                    </a:cubicBezTo>
                    <a:cubicBezTo>
                      <a:pt x="510" y="1436"/>
                      <a:pt x="502" y="1428"/>
                      <a:pt x="495" y="1421"/>
                    </a:cubicBezTo>
                    <a:cubicBezTo>
                      <a:pt x="494" y="1420"/>
                      <a:pt x="492" y="1418"/>
                      <a:pt x="490" y="1417"/>
                    </a:cubicBezTo>
                    <a:cubicBezTo>
                      <a:pt x="486" y="1418"/>
                      <a:pt x="481" y="1420"/>
                      <a:pt x="477" y="1422"/>
                    </a:cubicBezTo>
                    <a:cubicBezTo>
                      <a:pt x="471" y="1424"/>
                      <a:pt x="465" y="1427"/>
                      <a:pt x="461" y="1428"/>
                    </a:cubicBezTo>
                    <a:cubicBezTo>
                      <a:pt x="437" y="1434"/>
                      <a:pt x="411" y="1438"/>
                      <a:pt x="387" y="1441"/>
                    </a:cubicBezTo>
                    <a:cubicBezTo>
                      <a:pt x="348" y="1447"/>
                      <a:pt x="308" y="1453"/>
                      <a:pt x="275" y="1468"/>
                    </a:cubicBezTo>
                    <a:cubicBezTo>
                      <a:pt x="237" y="1484"/>
                      <a:pt x="211" y="1520"/>
                      <a:pt x="184" y="1557"/>
                    </a:cubicBezTo>
                    <a:cubicBezTo>
                      <a:pt x="165" y="1583"/>
                      <a:pt x="146" y="1609"/>
                      <a:pt x="122" y="1630"/>
                    </a:cubicBezTo>
                    <a:cubicBezTo>
                      <a:pt x="109" y="1640"/>
                      <a:pt x="99" y="1640"/>
                      <a:pt x="93" y="1640"/>
                    </a:cubicBezTo>
                    <a:cubicBezTo>
                      <a:pt x="91" y="1641"/>
                      <a:pt x="91" y="1641"/>
                      <a:pt x="89" y="1645"/>
                    </a:cubicBezTo>
                    <a:cubicBezTo>
                      <a:pt x="87" y="1647"/>
                      <a:pt x="90" y="1657"/>
                      <a:pt x="91" y="1662"/>
                    </a:cubicBezTo>
                    <a:cubicBezTo>
                      <a:pt x="95" y="1674"/>
                      <a:pt x="99" y="1689"/>
                      <a:pt x="92" y="1702"/>
                    </a:cubicBezTo>
                    <a:cubicBezTo>
                      <a:pt x="77" y="1728"/>
                      <a:pt x="54" y="1732"/>
                      <a:pt x="35" y="1733"/>
                    </a:cubicBezTo>
                    <a:cubicBezTo>
                      <a:pt x="33" y="1750"/>
                      <a:pt x="24" y="1763"/>
                      <a:pt x="15" y="1774"/>
                    </a:cubicBezTo>
                    <a:cubicBezTo>
                      <a:pt x="9" y="1783"/>
                      <a:pt x="3" y="1791"/>
                      <a:pt x="2" y="1799"/>
                    </a:cubicBezTo>
                    <a:cubicBezTo>
                      <a:pt x="0" y="1815"/>
                      <a:pt x="2" y="1831"/>
                      <a:pt x="4" y="1849"/>
                    </a:cubicBezTo>
                    <a:cubicBezTo>
                      <a:pt x="4" y="1850"/>
                      <a:pt x="5" y="1850"/>
                      <a:pt x="5" y="1851"/>
                    </a:cubicBezTo>
                    <a:cubicBezTo>
                      <a:pt x="14" y="1845"/>
                      <a:pt x="25" y="1842"/>
                      <a:pt x="35" y="1838"/>
                    </a:cubicBezTo>
                    <a:cubicBezTo>
                      <a:pt x="43" y="1836"/>
                      <a:pt x="52" y="1833"/>
                      <a:pt x="61" y="1829"/>
                    </a:cubicBezTo>
                    <a:cubicBezTo>
                      <a:pt x="70" y="1825"/>
                      <a:pt x="78" y="1820"/>
                      <a:pt x="87" y="1814"/>
                    </a:cubicBezTo>
                    <a:cubicBezTo>
                      <a:pt x="97" y="1807"/>
                      <a:pt x="108" y="1800"/>
                      <a:pt x="121" y="1795"/>
                    </a:cubicBezTo>
                    <a:cubicBezTo>
                      <a:pt x="146" y="1787"/>
                      <a:pt x="155" y="1784"/>
                      <a:pt x="167" y="1796"/>
                    </a:cubicBezTo>
                    <a:cubicBezTo>
                      <a:pt x="178" y="1798"/>
                      <a:pt x="186" y="1804"/>
                      <a:pt x="194" y="1809"/>
                    </a:cubicBezTo>
                    <a:cubicBezTo>
                      <a:pt x="199" y="1813"/>
                      <a:pt x="204" y="1816"/>
                      <a:pt x="209" y="1817"/>
                    </a:cubicBezTo>
                    <a:cubicBezTo>
                      <a:pt x="225" y="1820"/>
                      <a:pt x="242" y="1819"/>
                      <a:pt x="258" y="1818"/>
                    </a:cubicBezTo>
                    <a:cubicBezTo>
                      <a:pt x="267" y="1817"/>
                      <a:pt x="275" y="1817"/>
                      <a:pt x="283" y="1817"/>
                    </a:cubicBezTo>
                    <a:cubicBezTo>
                      <a:pt x="294" y="1816"/>
                      <a:pt x="307" y="1815"/>
                      <a:pt x="322" y="1814"/>
                    </a:cubicBezTo>
                    <a:cubicBezTo>
                      <a:pt x="402" y="1808"/>
                      <a:pt x="511" y="1800"/>
                      <a:pt x="564" y="1853"/>
                    </a:cubicBezTo>
                    <a:cubicBezTo>
                      <a:pt x="588" y="1875"/>
                      <a:pt x="586" y="1900"/>
                      <a:pt x="585" y="1918"/>
                    </a:cubicBezTo>
                    <a:cubicBezTo>
                      <a:pt x="584" y="1929"/>
                      <a:pt x="584" y="1938"/>
                      <a:pt x="588" y="1948"/>
                    </a:cubicBezTo>
                    <a:cubicBezTo>
                      <a:pt x="592" y="1957"/>
                      <a:pt x="597" y="1961"/>
                      <a:pt x="600" y="1961"/>
                    </a:cubicBezTo>
                    <a:cubicBezTo>
                      <a:pt x="599" y="1961"/>
                      <a:pt x="607" y="1958"/>
                      <a:pt x="610" y="1947"/>
                    </a:cubicBezTo>
                    <a:cubicBezTo>
                      <a:pt x="612" y="1942"/>
                      <a:pt x="615" y="1938"/>
                      <a:pt x="620" y="1936"/>
                    </a:cubicBezTo>
                    <a:cubicBezTo>
                      <a:pt x="625" y="1933"/>
                      <a:pt x="631" y="1933"/>
                      <a:pt x="636" y="1935"/>
                    </a:cubicBezTo>
                    <a:cubicBezTo>
                      <a:pt x="658" y="1944"/>
                      <a:pt x="666" y="1968"/>
                      <a:pt x="673" y="1990"/>
                    </a:cubicBezTo>
                    <a:cubicBezTo>
                      <a:pt x="675" y="1998"/>
                      <a:pt x="679" y="2011"/>
                      <a:pt x="683" y="2015"/>
                    </a:cubicBezTo>
                    <a:cubicBezTo>
                      <a:pt x="683" y="2011"/>
                      <a:pt x="691" y="1993"/>
                      <a:pt x="691" y="1938"/>
                    </a:cubicBezTo>
                    <a:cubicBezTo>
                      <a:pt x="691" y="1930"/>
                      <a:pt x="695" y="1923"/>
                      <a:pt x="703" y="1920"/>
                    </a:cubicBezTo>
                    <a:cubicBezTo>
                      <a:pt x="730" y="1910"/>
                      <a:pt x="759" y="1912"/>
                      <a:pt x="789" y="1915"/>
                    </a:cubicBezTo>
                    <a:cubicBezTo>
                      <a:pt x="810" y="1917"/>
                      <a:pt x="829" y="1919"/>
                      <a:pt x="847" y="1916"/>
                    </a:cubicBezTo>
                    <a:cubicBezTo>
                      <a:pt x="864" y="1914"/>
                      <a:pt x="879" y="1911"/>
                      <a:pt x="893" y="1908"/>
                    </a:cubicBezTo>
                    <a:cubicBezTo>
                      <a:pt x="912" y="1904"/>
                      <a:pt x="932" y="1900"/>
                      <a:pt x="953" y="1898"/>
                    </a:cubicBezTo>
                    <a:cubicBezTo>
                      <a:pt x="958" y="1900"/>
                      <a:pt x="967" y="1899"/>
                      <a:pt x="974" y="1900"/>
                    </a:cubicBezTo>
                    <a:cubicBezTo>
                      <a:pt x="981" y="1901"/>
                      <a:pt x="990" y="1902"/>
                      <a:pt x="994" y="1901"/>
                    </a:cubicBezTo>
                    <a:cubicBezTo>
                      <a:pt x="999" y="1900"/>
                      <a:pt x="1002" y="1897"/>
                      <a:pt x="1006" y="1892"/>
                    </a:cubicBezTo>
                    <a:cubicBezTo>
                      <a:pt x="1011" y="1887"/>
                      <a:pt x="1016" y="1880"/>
                      <a:pt x="1026" y="1876"/>
                    </a:cubicBezTo>
                    <a:cubicBezTo>
                      <a:pt x="1037" y="1871"/>
                      <a:pt x="1054" y="1872"/>
                      <a:pt x="1074" y="1874"/>
                    </a:cubicBezTo>
                    <a:cubicBezTo>
                      <a:pt x="1086" y="1875"/>
                      <a:pt x="1107" y="1877"/>
                      <a:pt x="1113" y="1873"/>
                    </a:cubicBezTo>
                    <a:cubicBezTo>
                      <a:pt x="1114" y="1866"/>
                      <a:pt x="1119" y="1861"/>
                      <a:pt x="1126" y="1859"/>
                    </a:cubicBezTo>
                    <a:cubicBezTo>
                      <a:pt x="1134" y="1857"/>
                      <a:pt x="1141" y="1861"/>
                      <a:pt x="1146" y="1868"/>
                    </a:cubicBezTo>
                    <a:cubicBezTo>
                      <a:pt x="1154" y="1879"/>
                      <a:pt x="1168" y="1891"/>
                      <a:pt x="1181" y="1902"/>
                    </a:cubicBezTo>
                    <a:cubicBezTo>
                      <a:pt x="1200" y="1917"/>
                      <a:pt x="1219" y="1933"/>
                      <a:pt x="1229" y="1951"/>
                    </a:cubicBezTo>
                    <a:cubicBezTo>
                      <a:pt x="1238" y="1968"/>
                      <a:pt x="1239" y="1984"/>
                      <a:pt x="1240" y="1999"/>
                    </a:cubicBezTo>
                    <a:cubicBezTo>
                      <a:pt x="1240" y="2004"/>
                      <a:pt x="1241" y="2009"/>
                      <a:pt x="1241" y="2014"/>
                    </a:cubicBezTo>
                    <a:cubicBezTo>
                      <a:pt x="1241" y="2019"/>
                      <a:pt x="1243" y="2050"/>
                      <a:pt x="1244" y="2063"/>
                    </a:cubicBezTo>
                    <a:cubicBezTo>
                      <a:pt x="1247" y="2067"/>
                      <a:pt x="1252" y="2068"/>
                      <a:pt x="1259" y="2068"/>
                    </a:cubicBezTo>
                    <a:cubicBezTo>
                      <a:pt x="1268" y="2070"/>
                      <a:pt x="1280" y="2071"/>
                      <a:pt x="1288" y="2083"/>
                    </a:cubicBezTo>
                    <a:cubicBezTo>
                      <a:pt x="1296" y="2096"/>
                      <a:pt x="1293" y="2112"/>
                      <a:pt x="1286" y="2132"/>
                    </a:cubicBezTo>
                    <a:cubicBezTo>
                      <a:pt x="1281" y="2149"/>
                      <a:pt x="1271" y="2161"/>
                      <a:pt x="1263" y="2173"/>
                    </a:cubicBezTo>
                    <a:cubicBezTo>
                      <a:pt x="1262" y="2174"/>
                      <a:pt x="1261" y="2175"/>
                      <a:pt x="1260" y="2176"/>
                    </a:cubicBezTo>
                    <a:cubicBezTo>
                      <a:pt x="1265" y="2177"/>
                      <a:pt x="1269" y="2179"/>
                      <a:pt x="1273" y="2183"/>
                    </a:cubicBezTo>
                    <a:cubicBezTo>
                      <a:pt x="1287" y="2197"/>
                      <a:pt x="1287" y="2215"/>
                      <a:pt x="1287" y="2230"/>
                    </a:cubicBezTo>
                    <a:cubicBezTo>
                      <a:pt x="1287" y="2237"/>
                      <a:pt x="1287" y="2243"/>
                      <a:pt x="1288" y="2248"/>
                    </a:cubicBezTo>
                    <a:cubicBezTo>
                      <a:pt x="1294" y="2281"/>
                      <a:pt x="1313" y="2295"/>
                      <a:pt x="1341" y="2313"/>
                    </a:cubicBezTo>
                    <a:cubicBezTo>
                      <a:pt x="1354" y="2322"/>
                      <a:pt x="1373" y="2328"/>
                      <a:pt x="1391" y="2335"/>
                    </a:cubicBezTo>
                    <a:cubicBezTo>
                      <a:pt x="1412" y="2342"/>
                      <a:pt x="1434" y="2350"/>
                      <a:pt x="1451" y="2362"/>
                    </a:cubicBezTo>
                    <a:cubicBezTo>
                      <a:pt x="1499" y="2394"/>
                      <a:pt x="1486" y="2421"/>
                      <a:pt x="1468" y="2447"/>
                    </a:cubicBezTo>
                    <a:lnTo>
                      <a:pt x="1461" y="2457"/>
                    </a:lnTo>
                    <a:cubicBezTo>
                      <a:pt x="1441" y="2485"/>
                      <a:pt x="1434" y="2506"/>
                      <a:pt x="1437" y="2537"/>
                    </a:cubicBezTo>
                    <a:cubicBezTo>
                      <a:pt x="1437" y="2544"/>
                      <a:pt x="1439" y="2551"/>
                      <a:pt x="1440" y="2557"/>
                    </a:cubicBezTo>
                    <a:cubicBezTo>
                      <a:pt x="1443" y="2574"/>
                      <a:pt x="1447" y="2593"/>
                      <a:pt x="1441" y="2615"/>
                    </a:cubicBezTo>
                    <a:cubicBezTo>
                      <a:pt x="1437" y="2627"/>
                      <a:pt x="1430" y="2636"/>
                      <a:pt x="1425" y="2643"/>
                    </a:cubicBezTo>
                    <a:cubicBezTo>
                      <a:pt x="1421" y="2647"/>
                      <a:pt x="1419" y="2651"/>
                      <a:pt x="1418" y="2653"/>
                    </a:cubicBezTo>
                    <a:cubicBezTo>
                      <a:pt x="1420" y="2657"/>
                      <a:pt x="1430" y="2691"/>
                      <a:pt x="1435" y="2697"/>
                    </a:cubicBezTo>
                    <a:cubicBezTo>
                      <a:pt x="1436" y="2697"/>
                      <a:pt x="1436" y="2698"/>
                      <a:pt x="1436" y="2698"/>
                    </a:cubicBezTo>
                    <a:cubicBezTo>
                      <a:pt x="1443" y="2696"/>
                      <a:pt x="1452" y="2696"/>
                      <a:pt x="1464" y="2700"/>
                    </a:cubicBezTo>
                    <a:cubicBezTo>
                      <a:pt x="1494" y="2713"/>
                      <a:pt x="1516" y="2740"/>
                      <a:pt x="1520" y="2769"/>
                    </a:cubicBezTo>
                    <a:cubicBezTo>
                      <a:pt x="1522" y="2784"/>
                      <a:pt x="1519" y="2798"/>
                      <a:pt x="1511" y="2811"/>
                    </a:cubicBezTo>
                    <a:cubicBezTo>
                      <a:pt x="1523" y="2824"/>
                      <a:pt x="1530" y="2839"/>
                      <a:pt x="1532" y="2856"/>
                    </a:cubicBezTo>
                    <a:cubicBezTo>
                      <a:pt x="1561" y="2858"/>
                      <a:pt x="1587" y="2850"/>
                      <a:pt x="1614" y="2842"/>
                    </a:cubicBezTo>
                    <a:cubicBezTo>
                      <a:pt x="1627" y="2839"/>
                      <a:pt x="1640" y="2835"/>
                      <a:pt x="1654" y="2832"/>
                    </a:cubicBezTo>
                    <a:cubicBezTo>
                      <a:pt x="1664" y="2829"/>
                      <a:pt x="1675" y="2831"/>
                      <a:pt x="1682" y="2832"/>
                    </a:cubicBezTo>
                    <a:cubicBezTo>
                      <a:pt x="1689" y="2833"/>
                      <a:pt x="1690" y="2833"/>
                      <a:pt x="1692" y="2831"/>
                    </a:cubicBezTo>
                    <a:cubicBezTo>
                      <a:pt x="1694" y="2829"/>
                      <a:pt x="1694" y="2822"/>
                      <a:pt x="1695" y="2816"/>
                    </a:cubicBezTo>
                    <a:cubicBezTo>
                      <a:pt x="1697" y="2802"/>
                      <a:pt x="1700" y="2779"/>
                      <a:pt x="1726" y="2771"/>
                    </a:cubicBezTo>
                    <a:cubicBezTo>
                      <a:pt x="1743" y="2766"/>
                      <a:pt x="1757" y="2774"/>
                      <a:pt x="1766" y="2780"/>
                    </a:cubicBezTo>
                    <a:cubicBezTo>
                      <a:pt x="1769" y="2781"/>
                      <a:pt x="1772" y="2783"/>
                      <a:pt x="1774" y="2783"/>
                    </a:cubicBezTo>
                    <a:cubicBezTo>
                      <a:pt x="1784" y="2783"/>
                      <a:pt x="1790" y="2779"/>
                      <a:pt x="1800" y="2772"/>
                    </a:cubicBezTo>
                    <a:cubicBezTo>
                      <a:pt x="1806" y="2768"/>
                      <a:pt x="1813" y="2764"/>
                      <a:pt x="1820" y="2760"/>
                    </a:cubicBezTo>
                    <a:cubicBezTo>
                      <a:pt x="1848" y="2742"/>
                      <a:pt x="1882" y="2731"/>
                      <a:pt x="1915" y="2720"/>
                    </a:cubicBezTo>
                    <a:cubicBezTo>
                      <a:pt x="1933" y="2714"/>
                      <a:pt x="1951" y="2708"/>
                      <a:pt x="1969" y="2701"/>
                    </a:cubicBezTo>
                    <a:lnTo>
                      <a:pt x="1975" y="2698"/>
                    </a:lnTo>
                    <a:cubicBezTo>
                      <a:pt x="1998" y="2687"/>
                      <a:pt x="2004" y="2687"/>
                      <a:pt x="2030" y="2695"/>
                    </a:cubicBezTo>
                    <a:lnTo>
                      <a:pt x="2031" y="2696"/>
                    </a:lnTo>
                    <a:cubicBezTo>
                      <a:pt x="2075" y="2654"/>
                      <a:pt x="2125" y="2648"/>
                      <a:pt x="2178" y="2641"/>
                    </a:cubicBezTo>
                    <a:cubicBezTo>
                      <a:pt x="2197" y="2638"/>
                      <a:pt x="2217" y="2636"/>
                      <a:pt x="2237" y="2632"/>
                    </a:cubicBezTo>
                    <a:cubicBezTo>
                      <a:pt x="2264" y="2624"/>
                      <a:pt x="2279" y="2615"/>
                      <a:pt x="2301" y="2602"/>
                    </a:cubicBezTo>
                    <a:lnTo>
                      <a:pt x="2316" y="2593"/>
                    </a:lnTo>
                    <a:cubicBezTo>
                      <a:pt x="2343" y="2579"/>
                      <a:pt x="2369" y="2576"/>
                      <a:pt x="2394" y="2574"/>
                    </a:cubicBezTo>
                    <a:cubicBezTo>
                      <a:pt x="2409" y="2573"/>
                      <a:pt x="2423" y="2572"/>
                      <a:pt x="2438" y="2568"/>
                    </a:cubicBezTo>
                    <a:cubicBezTo>
                      <a:pt x="2448" y="2566"/>
                      <a:pt x="2457" y="2563"/>
                      <a:pt x="2466" y="2559"/>
                    </a:cubicBezTo>
                    <a:cubicBezTo>
                      <a:pt x="2485" y="2553"/>
                      <a:pt x="2504" y="2547"/>
                      <a:pt x="2525" y="2547"/>
                    </a:cubicBezTo>
                    <a:cubicBezTo>
                      <a:pt x="2541" y="2547"/>
                      <a:pt x="2556" y="2553"/>
                      <a:pt x="2568" y="2559"/>
                    </a:cubicBezTo>
                    <a:cubicBezTo>
                      <a:pt x="2578" y="2563"/>
                      <a:pt x="2587" y="2567"/>
                      <a:pt x="2597" y="2567"/>
                    </a:cubicBezTo>
                    <a:cubicBezTo>
                      <a:pt x="2637" y="2573"/>
                      <a:pt x="2671" y="2550"/>
                      <a:pt x="2707" y="2527"/>
                    </a:cubicBezTo>
                    <a:cubicBezTo>
                      <a:pt x="2732" y="2512"/>
                      <a:pt x="2757" y="2496"/>
                      <a:pt x="2785" y="2487"/>
                    </a:cubicBezTo>
                    <a:cubicBezTo>
                      <a:pt x="2802" y="2482"/>
                      <a:pt x="2816" y="2480"/>
                      <a:pt x="2828" y="2478"/>
                    </a:cubicBezTo>
                    <a:cubicBezTo>
                      <a:pt x="2854" y="2474"/>
                      <a:pt x="2854" y="2474"/>
                      <a:pt x="2853" y="2435"/>
                    </a:cubicBezTo>
                    <a:lnTo>
                      <a:pt x="2853" y="2424"/>
                    </a:lnTo>
                    <a:cubicBezTo>
                      <a:pt x="2852" y="2398"/>
                      <a:pt x="2852" y="2368"/>
                      <a:pt x="2868" y="2340"/>
                    </a:cubicBezTo>
                    <a:cubicBezTo>
                      <a:pt x="2875" y="2329"/>
                      <a:pt x="2884" y="2320"/>
                      <a:pt x="2892" y="2312"/>
                    </a:cubicBezTo>
                    <a:cubicBezTo>
                      <a:pt x="2901" y="2304"/>
                      <a:pt x="2907" y="2298"/>
                      <a:pt x="2910" y="2289"/>
                    </a:cubicBezTo>
                    <a:cubicBezTo>
                      <a:pt x="2913" y="2280"/>
                      <a:pt x="2913" y="2272"/>
                      <a:pt x="2913" y="2262"/>
                    </a:cubicBezTo>
                    <a:cubicBezTo>
                      <a:pt x="2912" y="2247"/>
                      <a:pt x="2911" y="2227"/>
                      <a:pt x="2926" y="2209"/>
                    </a:cubicBezTo>
                    <a:cubicBezTo>
                      <a:pt x="2936" y="2192"/>
                      <a:pt x="2953" y="2185"/>
                      <a:pt x="2966" y="2178"/>
                    </a:cubicBezTo>
                    <a:cubicBezTo>
                      <a:pt x="2972" y="2176"/>
                      <a:pt x="2978" y="2173"/>
                      <a:pt x="2983" y="2169"/>
                    </a:cubicBezTo>
                    <a:cubicBezTo>
                      <a:pt x="2993" y="2162"/>
                      <a:pt x="3000" y="2153"/>
                      <a:pt x="3006" y="2143"/>
                    </a:cubicBezTo>
                    <a:cubicBezTo>
                      <a:pt x="3015" y="2133"/>
                      <a:pt x="3023" y="2121"/>
                      <a:pt x="3037" y="2111"/>
                    </a:cubicBezTo>
                    <a:cubicBezTo>
                      <a:pt x="3037" y="2110"/>
                      <a:pt x="3036" y="2110"/>
                      <a:pt x="3035" y="2109"/>
                    </a:cubicBezTo>
                    <a:cubicBezTo>
                      <a:pt x="3028" y="2102"/>
                      <a:pt x="3020" y="2093"/>
                      <a:pt x="3016" y="2082"/>
                    </a:cubicBezTo>
                    <a:cubicBezTo>
                      <a:pt x="3006" y="2051"/>
                      <a:pt x="3022" y="1991"/>
                      <a:pt x="3037" y="1970"/>
                    </a:cubicBezTo>
                    <a:cubicBezTo>
                      <a:pt x="3053" y="1942"/>
                      <a:pt x="3115" y="1919"/>
                      <a:pt x="3153" y="1926"/>
                    </a:cubicBezTo>
                    <a:cubicBezTo>
                      <a:pt x="3162" y="1929"/>
                      <a:pt x="3170" y="1932"/>
                      <a:pt x="3176" y="1938"/>
                    </a:cubicBezTo>
                    <a:cubicBezTo>
                      <a:pt x="3186" y="1922"/>
                      <a:pt x="3191" y="1902"/>
                      <a:pt x="3196" y="1881"/>
                    </a:cubicBezTo>
                    <a:cubicBezTo>
                      <a:pt x="3203" y="1856"/>
                      <a:pt x="3210" y="1830"/>
                      <a:pt x="3225" y="1808"/>
                    </a:cubicBezTo>
                    <a:cubicBezTo>
                      <a:pt x="3232" y="1797"/>
                      <a:pt x="3244" y="1788"/>
                      <a:pt x="3255" y="1779"/>
                    </a:cubicBezTo>
                    <a:cubicBezTo>
                      <a:pt x="3266" y="1771"/>
                      <a:pt x="3279" y="1761"/>
                      <a:pt x="3281" y="1754"/>
                    </a:cubicBezTo>
                    <a:cubicBezTo>
                      <a:pt x="3281" y="1752"/>
                      <a:pt x="3277" y="1747"/>
                      <a:pt x="3274" y="1741"/>
                    </a:cubicBezTo>
                    <a:cubicBezTo>
                      <a:pt x="3270" y="1733"/>
                      <a:pt x="3264" y="1724"/>
                      <a:pt x="3262" y="1712"/>
                    </a:cubicBezTo>
                    <a:cubicBezTo>
                      <a:pt x="3260" y="1690"/>
                      <a:pt x="3265" y="1670"/>
                      <a:pt x="3270" y="1650"/>
                    </a:cubicBezTo>
                    <a:lnTo>
                      <a:pt x="3275" y="1628"/>
                    </a:lnTo>
                    <a:cubicBezTo>
                      <a:pt x="3281" y="1602"/>
                      <a:pt x="3284" y="1589"/>
                      <a:pt x="3276" y="1577"/>
                    </a:cubicBezTo>
                    <a:cubicBezTo>
                      <a:pt x="3275" y="1582"/>
                      <a:pt x="3272" y="1586"/>
                      <a:pt x="3268" y="158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6" name="Freeform 14">
                <a:extLst>
                  <a:ext uri="{FF2B5EF4-FFF2-40B4-BE49-F238E27FC236}">
                    <a16:creationId xmlns="" xmlns:a16="http://schemas.microsoft.com/office/drawing/2014/main" id="{A54F5EAA-FB03-4686-951B-A9DD2A47A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3" y="1479"/>
                <a:ext cx="761" cy="609"/>
              </a:xfrm>
              <a:custGeom>
                <a:avLst/>
                <a:gdLst>
                  <a:gd name="T0" fmla="*/ 2155 w 2290"/>
                  <a:gd name="T1" fmla="*/ 1707 h 1830"/>
                  <a:gd name="T2" fmla="*/ 2232 w 2290"/>
                  <a:gd name="T3" fmla="*/ 1601 h 1830"/>
                  <a:gd name="T4" fmla="*/ 2286 w 2290"/>
                  <a:gd name="T5" fmla="*/ 1361 h 1830"/>
                  <a:gd name="T6" fmla="*/ 2239 w 2290"/>
                  <a:gd name="T7" fmla="*/ 1153 h 1830"/>
                  <a:gd name="T8" fmla="*/ 2257 w 2290"/>
                  <a:gd name="T9" fmla="*/ 1071 h 1830"/>
                  <a:gd name="T10" fmla="*/ 2217 w 2290"/>
                  <a:gd name="T11" fmla="*/ 1040 h 1830"/>
                  <a:gd name="T12" fmla="*/ 2107 w 2290"/>
                  <a:gd name="T13" fmla="*/ 1017 h 1830"/>
                  <a:gd name="T14" fmla="*/ 1792 w 2290"/>
                  <a:gd name="T15" fmla="*/ 1009 h 1830"/>
                  <a:gd name="T16" fmla="*/ 1731 w 2290"/>
                  <a:gd name="T17" fmla="*/ 787 h 1830"/>
                  <a:gd name="T18" fmla="*/ 1729 w 2290"/>
                  <a:gd name="T19" fmla="*/ 464 h 1830"/>
                  <a:gd name="T20" fmla="*/ 1727 w 2290"/>
                  <a:gd name="T21" fmla="*/ 336 h 1830"/>
                  <a:gd name="T22" fmla="*/ 1714 w 2290"/>
                  <a:gd name="T23" fmla="*/ 280 h 1830"/>
                  <a:gd name="T24" fmla="*/ 1674 w 2290"/>
                  <a:gd name="T25" fmla="*/ 266 h 1830"/>
                  <a:gd name="T26" fmla="*/ 1636 w 2290"/>
                  <a:gd name="T27" fmla="*/ 308 h 1830"/>
                  <a:gd name="T28" fmla="*/ 1535 w 2290"/>
                  <a:gd name="T29" fmla="*/ 232 h 1830"/>
                  <a:gd name="T30" fmla="*/ 1415 w 2290"/>
                  <a:gd name="T31" fmla="*/ 131 h 1830"/>
                  <a:gd name="T32" fmla="*/ 1353 w 2290"/>
                  <a:gd name="T33" fmla="*/ 119 h 1830"/>
                  <a:gd name="T34" fmla="*/ 1295 w 2290"/>
                  <a:gd name="T35" fmla="*/ 43 h 1830"/>
                  <a:gd name="T36" fmla="*/ 1240 w 2290"/>
                  <a:gd name="T37" fmla="*/ 4 h 1830"/>
                  <a:gd name="T38" fmla="*/ 1136 w 2290"/>
                  <a:gd name="T39" fmla="*/ 9 h 1830"/>
                  <a:gd name="T40" fmla="*/ 1075 w 2290"/>
                  <a:gd name="T41" fmla="*/ 50 h 1830"/>
                  <a:gd name="T42" fmla="*/ 1005 w 2290"/>
                  <a:gd name="T43" fmla="*/ 129 h 1830"/>
                  <a:gd name="T44" fmla="*/ 939 w 2290"/>
                  <a:gd name="T45" fmla="*/ 182 h 1830"/>
                  <a:gd name="T46" fmla="*/ 884 w 2290"/>
                  <a:gd name="T47" fmla="*/ 284 h 1830"/>
                  <a:gd name="T48" fmla="*/ 753 w 2290"/>
                  <a:gd name="T49" fmla="*/ 330 h 1830"/>
                  <a:gd name="T50" fmla="*/ 602 w 2290"/>
                  <a:gd name="T51" fmla="*/ 447 h 1830"/>
                  <a:gd name="T52" fmla="*/ 478 w 2290"/>
                  <a:gd name="T53" fmla="*/ 470 h 1830"/>
                  <a:gd name="T54" fmla="*/ 355 w 2290"/>
                  <a:gd name="T55" fmla="*/ 519 h 1830"/>
                  <a:gd name="T56" fmla="*/ 245 w 2290"/>
                  <a:gd name="T57" fmla="*/ 478 h 1830"/>
                  <a:gd name="T58" fmla="*/ 106 w 2290"/>
                  <a:gd name="T59" fmla="*/ 543 h 1830"/>
                  <a:gd name="T60" fmla="*/ 26 w 2290"/>
                  <a:gd name="T61" fmla="*/ 576 h 1830"/>
                  <a:gd name="T62" fmla="*/ 54 w 2290"/>
                  <a:gd name="T63" fmla="*/ 609 h 1830"/>
                  <a:gd name="T64" fmla="*/ 84 w 2290"/>
                  <a:gd name="T65" fmla="*/ 612 h 1830"/>
                  <a:gd name="T66" fmla="*/ 126 w 2290"/>
                  <a:gd name="T67" fmla="*/ 605 h 1830"/>
                  <a:gd name="T68" fmla="*/ 270 w 2290"/>
                  <a:gd name="T69" fmla="*/ 569 h 1830"/>
                  <a:gd name="T70" fmla="*/ 375 w 2290"/>
                  <a:gd name="T71" fmla="*/ 566 h 1830"/>
                  <a:gd name="T72" fmla="*/ 418 w 2290"/>
                  <a:gd name="T73" fmla="*/ 558 h 1830"/>
                  <a:gd name="T74" fmla="*/ 492 w 2290"/>
                  <a:gd name="T75" fmla="*/ 639 h 1830"/>
                  <a:gd name="T76" fmla="*/ 486 w 2290"/>
                  <a:gd name="T77" fmla="*/ 736 h 1830"/>
                  <a:gd name="T78" fmla="*/ 482 w 2290"/>
                  <a:gd name="T79" fmla="*/ 909 h 1830"/>
                  <a:gd name="T80" fmla="*/ 496 w 2290"/>
                  <a:gd name="T81" fmla="*/ 1035 h 1830"/>
                  <a:gd name="T82" fmla="*/ 612 w 2290"/>
                  <a:gd name="T83" fmla="*/ 1259 h 1830"/>
                  <a:gd name="T84" fmla="*/ 694 w 2290"/>
                  <a:gd name="T85" fmla="*/ 1345 h 1830"/>
                  <a:gd name="T86" fmla="*/ 823 w 2290"/>
                  <a:gd name="T87" fmla="*/ 1467 h 1830"/>
                  <a:gd name="T88" fmla="*/ 1076 w 2290"/>
                  <a:gd name="T89" fmla="*/ 1504 h 1830"/>
                  <a:gd name="T90" fmla="*/ 1188 w 2290"/>
                  <a:gd name="T91" fmla="*/ 1533 h 1830"/>
                  <a:gd name="T92" fmla="*/ 1383 w 2290"/>
                  <a:gd name="T93" fmla="*/ 1649 h 1830"/>
                  <a:gd name="T94" fmla="*/ 1511 w 2290"/>
                  <a:gd name="T95" fmla="*/ 1691 h 1830"/>
                  <a:gd name="T96" fmla="*/ 1622 w 2290"/>
                  <a:gd name="T97" fmla="*/ 1786 h 1830"/>
                  <a:gd name="T98" fmla="*/ 1731 w 2290"/>
                  <a:gd name="T99" fmla="*/ 1789 h 1830"/>
                  <a:gd name="T100" fmla="*/ 1830 w 2290"/>
                  <a:gd name="T101" fmla="*/ 1780 h 1830"/>
                  <a:gd name="T102" fmla="*/ 2021 w 2290"/>
                  <a:gd name="T103" fmla="*/ 183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90" h="1830">
                    <a:moveTo>
                      <a:pt x="2061" y="1808"/>
                    </a:moveTo>
                    <a:cubicBezTo>
                      <a:pt x="2090" y="1790"/>
                      <a:pt x="2113" y="1776"/>
                      <a:pt x="2134" y="1744"/>
                    </a:cubicBezTo>
                    <a:cubicBezTo>
                      <a:pt x="2145" y="1731"/>
                      <a:pt x="2149" y="1720"/>
                      <a:pt x="2155" y="1707"/>
                    </a:cubicBezTo>
                    <a:cubicBezTo>
                      <a:pt x="2158" y="1699"/>
                      <a:pt x="2161" y="1690"/>
                      <a:pt x="2166" y="1680"/>
                    </a:cubicBezTo>
                    <a:cubicBezTo>
                      <a:pt x="2177" y="1658"/>
                      <a:pt x="2194" y="1641"/>
                      <a:pt x="2209" y="1625"/>
                    </a:cubicBezTo>
                    <a:cubicBezTo>
                      <a:pt x="2217" y="1617"/>
                      <a:pt x="2225" y="1609"/>
                      <a:pt x="2232" y="1601"/>
                    </a:cubicBezTo>
                    <a:cubicBezTo>
                      <a:pt x="2267" y="1558"/>
                      <a:pt x="2286" y="1511"/>
                      <a:pt x="2289" y="1464"/>
                    </a:cubicBezTo>
                    <a:lnTo>
                      <a:pt x="2289" y="1438"/>
                    </a:lnTo>
                    <a:cubicBezTo>
                      <a:pt x="2289" y="1412"/>
                      <a:pt x="2290" y="1386"/>
                      <a:pt x="2286" y="1361"/>
                    </a:cubicBezTo>
                    <a:cubicBezTo>
                      <a:pt x="2284" y="1346"/>
                      <a:pt x="2280" y="1342"/>
                      <a:pt x="2273" y="1335"/>
                    </a:cubicBezTo>
                    <a:cubicBezTo>
                      <a:pt x="2268" y="1329"/>
                      <a:pt x="2261" y="1323"/>
                      <a:pt x="2256" y="1312"/>
                    </a:cubicBezTo>
                    <a:cubicBezTo>
                      <a:pt x="2233" y="1275"/>
                      <a:pt x="2224" y="1195"/>
                      <a:pt x="2239" y="1153"/>
                    </a:cubicBezTo>
                    <a:cubicBezTo>
                      <a:pt x="2246" y="1140"/>
                      <a:pt x="2254" y="1132"/>
                      <a:pt x="2262" y="1125"/>
                    </a:cubicBezTo>
                    <a:cubicBezTo>
                      <a:pt x="2266" y="1122"/>
                      <a:pt x="2271" y="1117"/>
                      <a:pt x="2272" y="1115"/>
                    </a:cubicBezTo>
                    <a:cubicBezTo>
                      <a:pt x="2277" y="1102"/>
                      <a:pt x="2270" y="1089"/>
                      <a:pt x="2257" y="1071"/>
                    </a:cubicBezTo>
                    <a:lnTo>
                      <a:pt x="2244" y="1050"/>
                    </a:lnTo>
                    <a:cubicBezTo>
                      <a:pt x="2242" y="1046"/>
                      <a:pt x="2239" y="1042"/>
                      <a:pt x="2238" y="1041"/>
                    </a:cubicBezTo>
                    <a:cubicBezTo>
                      <a:pt x="2236" y="1040"/>
                      <a:pt x="2222" y="1040"/>
                      <a:pt x="2217" y="1040"/>
                    </a:cubicBezTo>
                    <a:cubicBezTo>
                      <a:pt x="2212" y="1040"/>
                      <a:pt x="2205" y="1041"/>
                      <a:pt x="2199" y="1043"/>
                    </a:cubicBezTo>
                    <a:cubicBezTo>
                      <a:pt x="2186" y="1045"/>
                      <a:pt x="2172" y="1049"/>
                      <a:pt x="2157" y="1044"/>
                    </a:cubicBezTo>
                    <a:cubicBezTo>
                      <a:pt x="2136" y="1038"/>
                      <a:pt x="2121" y="1027"/>
                      <a:pt x="2107" y="1017"/>
                    </a:cubicBezTo>
                    <a:cubicBezTo>
                      <a:pt x="2089" y="1003"/>
                      <a:pt x="2074" y="992"/>
                      <a:pt x="2047" y="994"/>
                    </a:cubicBezTo>
                    <a:cubicBezTo>
                      <a:pt x="2025" y="996"/>
                      <a:pt x="2002" y="999"/>
                      <a:pt x="1979" y="1002"/>
                    </a:cubicBezTo>
                    <a:cubicBezTo>
                      <a:pt x="1918" y="1009"/>
                      <a:pt x="1856" y="1016"/>
                      <a:pt x="1792" y="1009"/>
                    </a:cubicBezTo>
                    <a:cubicBezTo>
                      <a:pt x="1789" y="1017"/>
                      <a:pt x="1782" y="1022"/>
                      <a:pt x="1774" y="1022"/>
                    </a:cubicBezTo>
                    <a:cubicBezTo>
                      <a:pt x="1763" y="1022"/>
                      <a:pt x="1754" y="1013"/>
                      <a:pt x="1754" y="1002"/>
                    </a:cubicBezTo>
                    <a:cubicBezTo>
                      <a:pt x="1754" y="931"/>
                      <a:pt x="1742" y="858"/>
                      <a:pt x="1731" y="787"/>
                    </a:cubicBezTo>
                    <a:lnTo>
                      <a:pt x="1727" y="761"/>
                    </a:lnTo>
                    <a:cubicBezTo>
                      <a:pt x="1716" y="693"/>
                      <a:pt x="1716" y="643"/>
                      <a:pt x="1727" y="570"/>
                    </a:cubicBezTo>
                    <a:cubicBezTo>
                      <a:pt x="1732" y="530"/>
                      <a:pt x="1736" y="498"/>
                      <a:pt x="1729" y="464"/>
                    </a:cubicBezTo>
                    <a:cubicBezTo>
                      <a:pt x="1727" y="454"/>
                      <a:pt x="1725" y="444"/>
                      <a:pt x="1722" y="435"/>
                    </a:cubicBezTo>
                    <a:cubicBezTo>
                      <a:pt x="1716" y="417"/>
                      <a:pt x="1710" y="398"/>
                      <a:pt x="1714" y="375"/>
                    </a:cubicBezTo>
                    <a:cubicBezTo>
                      <a:pt x="1715" y="365"/>
                      <a:pt x="1721" y="351"/>
                      <a:pt x="1727" y="336"/>
                    </a:cubicBezTo>
                    <a:cubicBezTo>
                      <a:pt x="1732" y="323"/>
                      <a:pt x="1741" y="301"/>
                      <a:pt x="1738" y="294"/>
                    </a:cubicBezTo>
                    <a:cubicBezTo>
                      <a:pt x="1737" y="292"/>
                      <a:pt x="1732" y="290"/>
                      <a:pt x="1727" y="289"/>
                    </a:cubicBezTo>
                    <a:cubicBezTo>
                      <a:pt x="1721" y="288"/>
                      <a:pt x="1717" y="284"/>
                      <a:pt x="1714" y="280"/>
                    </a:cubicBezTo>
                    <a:cubicBezTo>
                      <a:pt x="1709" y="278"/>
                      <a:pt x="1706" y="275"/>
                      <a:pt x="1703" y="272"/>
                    </a:cubicBezTo>
                    <a:cubicBezTo>
                      <a:pt x="1703" y="272"/>
                      <a:pt x="1703" y="272"/>
                      <a:pt x="1703" y="271"/>
                    </a:cubicBezTo>
                    <a:cubicBezTo>
                      <a:pt x="1694" y="268"/>
                      <a:pt x="1683" y="266"/>
                      <a:pt x="1674" y="266"/>
                    </a:cubicBezTo>
                    <a:cubicBezTo>
                      <a:pt x="1663" y="266"/>
                      <a:pt x="1657" y="266"/>
                      <a:pt x="1655" y="267"/>
                    </a:cubicBezTo>
                    <a:cubicBezTo>
                      <a:pt x="1656" y="267"/>
                      <a:pt x="1655" y="268"/>
                      <a:pt x="1655" y="269"/>
                    </a:cubicBezTo>
                    <a:cubicBezTo>
                      <a:pt x="1653" y="278"/>
                      <a:pt x="1649" y="292"/>
                      <a:pt x="1636" y="308"/>
                    </a:cubicBezTo>
                    <a:cubicBezTo>
                      <a:pt x="1629" y="315"/>
                      <a:pt x="1618" y="317"/>
                      <a:pt x="1610" y="311"/>
                    </a:cubicBezTo>
                    <a:cubicBezTo>
                      <a:pt x="1593" y="299"/>
                      <a:pt x="1581" y="284"/>
                      <a:pt x="1570" y="269"/>
                    </a:cubicBezTo>
                    <a:cubicBezTo>
                      <a:pt x="1559" y="255"/>
                      <a:pt x="1549" y="242"/>
                      <a:pt x="1535" y="232"/>
                    </a:cubicBezTo>
                    <a:cubicBezTo>
                      <a:pt x="1523" y="223"/>
                      <a:pt x="1510" y="217"/>
                      <a:pt x="1497" y="210"/>
                    </a:cubicBezTo>
                    <a:cubicBezTo>
                      <a:pt x="1472" y="197"/>
                      <a:pt x="1445" y="184"/>
                      <a:pt x="1424" y="153"/>
                    </a:cubicBezTo>
                    <a:cubicBezTo>
                      <a:pt x="1417" y="144"/>
                      <a:pt x="1416" y="137"/>
                      <a:pt x="1415" y="131"/>
                    </a:cubicBezTo>
                    <a:cubicBezTo>
                      <a:pt x="1414" y="130"/>
                      <a:pt x="1412" y="129"/>
                      <a:pt x="1407" y="126"/>
                    </a:cubicBezTo>
                    <a:cubicBezTo>
                      <a:pt x="1404" y="124"/>
                      <a:pt x="1394" y="124"/>
                      <a:pt x="1388" y="124"/>
                    </a:cubicBezTo>
                    <a:cubicBezTo>
                      <a:pt x="1377" y="124"/>
                      <a:pt x="1364" y="125"/>
                      <a:pt x="1353" y="119"/>
                    </a:cubicBezTo>
                    <a:cubicBezTo>
                      <a:pt x="1330" y="106"/>
                      <a:pt x="1326" y="89"/>
                      <a:pt x="1322" y="76"/>
                    </a:cubicBezTo>
                    <a:cubicBezTo>
                      <a:pt x="1319" y="67"/>
                      <a:pt x="1317" y="61"/>
                      <a:pt x="1311" y="54"/>
                    </a:cubicBezTo>
                    <a:cubicBezTo>
                      <a:pt x="1307" y="50"/>
                      <a:pt x="1302" y="47"/>
                      <a:pt x="1295" y="43"/>
                    </a:cubicBezTo>
                    <a:cubicBezTo>
                      <a:pt x="1287" y="39"/>
                      <a:pt x="1279" y="35"/>
                      <a:pt x="1270" y="28"/>
                    </a:cubicBezTo>
                    <a:cubicBezTo>
                      <a:pt x="1264" y="24"/>
                      <a:pt x="1259" y="18"/>
                      <a:pt x="1255" y="14"/>
                    </a:cubicBezTo>
                    <a:cubicBezTo>
                      <a:pt x="1249" y="8"/>
                      <a:pt x="1247" y="5"/>
                      <a:pt x="1240" y="4"/>
                    </a:cubicBezTo>
                    <a:cubicBezTo>
                      <a:pt x="1228" y="0"/>
                      <a:pt x="1211" y="3"/>
                      <a:pt x="1195" y="6"/>
                    </a:cubicBezTo>
                    <a:cubicBezTo>
                      <a:pt x="1184" y="8"/>
                      <a:pt x="1172" y="9"/>
                      <a:pt x="1163" y="9"/>
                    </a:cubicBezTo>
                    <a:cubicBezTo>
                      <a:pt x="1158" y="10"/>
                      <a:pt x="1148" y="10"/>
                      <a:pt x="1136" y="9"/>
                    </a:cubicBezTo>
                    <a:cubicBezTo>
                      <a:pt x="1129" y="9"/>
                      <a:pt x="1117" y="8"/>
                      <a:pt x="1110" y="9"/>
                    </a:cubicBezTo>
                    <a:cubicBezTo>
                      <a:pt x="1110" y="16"/>
                      <a:pt x="1108" y="24"/>
                      <a:pt x="1101" y="32"/>
                    </a:cubicBezTo>
                    <a:cubicBezTo>
                      <a:pt x="1093" y="39"/>
                      <a:pt x="1084" y="45"/>
                      <a:pt x="1075" y="50"/>
                    </a:cubicBezTo>
                    <a:cubicBezTo>
                      <a:pt x="1061" y="59"/>
                      <a:pt x="1048" y="67"/>
                      <a:pt x="1042" y="77"/>
                    </a:cubicBezTo>
                    <a:cubicBezTo>
                      <a:pt x="1035" y="85"/>
                      <a:pt x="1032" y="91"/>
                      <a:pt x="1029" y="97"/>
                    </a:cubicBezTo>
                    <a:cubicBezTo>
                      <a:pt x="1024" y="107"/>
                      <a:pt x="1018" y="118"/>
                      <a:pt x="1005" y="129"/>
                    </a:cubicBezTo>
                    <a:cubicBezTo>
                      <a:pt x="995" y="137"/>
                      <a:pt x="988" y="141"/>
                      <a:pt x="981" y="144"/>
                    </a:cubicBezTo>
                    <a:cubicBezTo>
                      <a:pt x="972" y="149"/>
                      <a:pt x="967" y="151"/>
                      <a:pt x="959" y="161"/>
                    </a:cubicBezTo>
                    <a:cubicBezTo>
                      <a:pt x="954" y="167"/>
                      <a:pt x="947" y="174"/>
                      <a:pt x="939" y="182"/>
                    </a:cubicBezTo>
                    <a:cubicBezTo>
                      <a:pt x="930" y="192"/>
                      <a:pt x="920" y="202"/>
                      <a:pt x="915" y="209"/>
                    </a:cubicBezTo>
                    <a:cubicBezTo>
                      <a:pt x="910" y="217"/>
                      <a:pt x="908" y="226"/>
                      <a:pt x="906" y="236"/>
                    </a:cubicBezTo>
                    <a:cubicBezTo>
                      <a:pt x="903" y="251"/>
                      <a:pt x="900" y="268"/>
                      <a:pt x="884" y="284"/>
                    </a:cubicBezTo>
                    <a:cubicBezTo>
                      <a:pt x="873" y="298"/>
                      <a:pt x="853" y="304"/>
                      <a:pt x="837" y="310"/>
                    </a:cubicBezTo>
                    <a:lnTo>
                      <a:pt x="831" y="311"/>
                    </a:lnTo>
                    <a:cubicBezTo>
                      <a:pt x="810" y="321"/>
                      <a:pt x="783" y="325"/>
                      <a:pt x="753" y="330"/>
                    </a:cubicBezTo>
                    <a:cubicBezTo>
                      <a:pt x="715" y="336"/>
                      <a:pt x="675" y="343"/>
                      <a:pt x="655" y="363"/>
                    </a:cubicBezTo>
                    <a:cubicBezTo>
                      <a:pt x="644" y="373"/>
                      <a:pt x="637" y="387"/>
                      <a:pt x="630" y="401"/>
                    </a:cubicBezTo>
                    <a:cubicBezTo>
                      <a:pt x="623" y="417"/>
                      <a:pt x="615" y="434"/>
                      <a:pt x="602" y="447"/>
                    </a:cubicBezTo>
                    <a:cubicBezTo>
                      <a:pt x="588" y="460"/>
                      <a:pt x="547" y="491"/>
                      <a:pt x="517" y="477"/>
                    </a:cubicBezTo>
                    <a:cubicBezTo>
                      <a:pt x="509" y="474"/>
                      <a:pt x="501" y="467"/>
                      <a:pt x="497" y="453"/>
                    </a:cubicBezTo>
                    <a:cubicBezTo>
                      <a:pt x="490" y="458"/>
                      <a:pt x="485" y="463"/>
                      <a:pt x="478" y="470"/>
                    </a:cubicBezTo>
                    <a:cubicBezTo>
                      <a:pt x="468" y="481"/>
                      <a:pt x="456" y="493"/>
                      <a:pt x="435" y="502"/>
                    </a:cubicBezTo>
                    <a:cubicBezTo>
                      <a:pt x="418" y="508"/>
                      <a:pt x="402" y="508"/>
                      <a:pt x="389" y="507"/>
                    </a:cubicBezTo>
                    <a:cubicBezTo>
                      <a:pt x="370" y="506"/>
                      <a:pt x="363" y="506"/>
                      <a:pt x="355" y="519"/>
                    </a:cubicBezTo>
                    <a:cubicBezTo>
                      <a:pt x="351" y="527"/>
                      <a:pt x="342" y="530"/>
                      <a:pt x="334" y="528"/>
                    </a:cubicBezTo>
                    <a:cubicBezTo>
                      <a:pt x="310" y="522"/>
                      <a:pt x="296" y="510"/>
                      <a:pt x="284" y="499"/>
                    </a:cubicBezTo>
                    <a:cubicBezTo>
                      <a:pt x="272" y="488"/>
                      <a:pt x="263" y="480"/>
                      <a:pt x="245" y="478"/>
                    </a:cubicBezTo>
                    <a:cubicBezTo>
                      <a:pt x="201" y="474"/>
                      <a:pt x="167" y="483"/>
                      <a:pt x="129" y="512"/>
                    </a:cubicBezTo>
                    <a:cubicBezTo>
                      <a:pt x="125" y="516"/>
                      <a:pt x="118" y="519"/>
                      <a:pt x="112" y="521"/>
                    </a:cubicBezTo>
                    <a:cubicBezTo>
                      <a:pt x="112" y="527"/>
                      <a:pt x="113" y="536"/>
                      <a:pt x="106" y="543"/>
                    </a:cubicBezTo>
                    <a:cubicBezTo>
                      <a:pt x="103" y="547"/>
                      <a:pt x="102" y="549"/>
                      <a:pt x="101" y="552"/>
                    </a:cubicBezTo>
                    <a:cubicBezTo>
                      <a:pt x="93" y="569"/>
                      <a:pt x="81" y="571"/>
                      <a:pt x="59" y="574"/>
                    </a:cubicBezTo>
                    <a:cubicBezTo>
                      <a:pt x="48" y="577"/>
                      <a:pt x="36" y="576"/>
                      <a:pt x="26" y="576"/>
                    </a:cubicBezTo>
                    <a:cubicBezTo>
                      <a:pt x="16" y="575"/>
                      <a:pt x="8" y="575"/>
                      <a:pt x="0" y="578"/>
                    </a:cubicBezTo>
                    <a:cubicBezTo>
                      <a:pt x="14" y="580"/>
                      <a:pt x="31" y="583"/>
                      <a:pt x="41" y="589"/>
                    </a:cubicBezTo>
                    <a:cubicBezTo>
                      <a:pt x="49" y="594"/>
                      <a:pt x="53" y="602"/>
                      <a:pt x="54" y="609"/>
                    </a:cubicBezTo>
                    <a:cubicBezTo>
                      <a:pt x="56" y="609"/>
                      <a:pt x="58" y="609"/>
                      <a:pt x="60" y="610"/>
                    </a:cubicBezTo>
                    <a:cubicBezTo>
                      <a:pt x="63" y="611"/>
                      <a:pt x="65" y="612"/>
                      <a:pt x="66" y="614"/>
                    </a:cubicBezTo>
                    <a:cubicBezTo>
                      <a:pt x="72" y="613"/>
                      <a:pt x="78" y="612"/>
                      <a:pt x="84" y="612"/>
                    </a:cubicBezTo>
                    <a:cubicBezTo>
                      <a:pt x="91" y="610"/>
                      <a:pt x="101" y="612"/>
                      <a:pt x="110" y="614"/>
                    </a:cubicBezTo>
                    <a:cubicBezTo>
                      <a:pt x="113" y="614"/>
                      <a:pt x="119" y="614"/>
                      <a:pt x="121" y="615"/>
                    </a:cubicBezTo>
                    <a:cubicBezTo>
                      <a:pt x="120" y="614"/>
                      <a:pt x="123" y="611"/>
                      <a:pt x="126" y="605"/>
                    </a:cubicBezTo>
                    <a:cubicBezTo>
                      <a:pt x="130" y="600"/>
                      <a:pt x="133" y="594"/>
                      <a:pt x="140" y="590"/>
                    </a:cubicBezTo>
                    <a:cubicBezTo>
                      <a:pt x="164" y="576"/>
                      <a:pt x="193" y="575"/>
                      <a:pt x="221" y="574"/>
                    </a:cubicBezTo>
                    <a:cubicBezTo>
                      <a:pt x="239" y="574"/>
                      <a:pt x="257" y="573"/>
                      <a:pt x="270" y="569"/>
                    </a:cubicBezTo>
                    <a:cubicBezTo>
                      <a:pt x="277" y="568"/>
                      <a:pt x="283" y="566"/>
                      <a:pt x="289" y="564"/>
                    </a:cubicBezTo>
                    <a:cubicBezTo>
                      <a:pt x="306" y="559"/>
                      <a:pt x="326" y="554"/>
                      <a:pt x="348" y="556"/>
                    </a:cubicBezTo>
                    <a:cubicBezTo>
                      <a:pt x="360" y="558"/>
                      <a:pt x="368" y="562"/>
                      <a:pt x="375" y="566"/>
                    </a:cubicBezTo>
                    <a:cubicBezTo>
                      <a:pt x="381" y="569"/>
                      <a:pt x="384" y="571"/>
                      <a:pt x="387" y="571"/>
                    </a:cubicBezTo>
                    <a:cubicBezTo>
                      <a:pt x="386" y="571"/>
                      <a:pt x="389" y="569"/>
                      <a:pt x="393" y="567"/>
                    </a:cubicBezTo>
                    <a:cubicBezTo>
                      <a:pt x="399" y="563"/>
                      <a:pt x="407" y="558"/>
                      <a:pt x="418" y="558"/>
                    </a:cubicBezTo>
                    <a:cubicBezTo>
                      <a:pt x="416" y="558"/>
                      <a:pt x="418" y="558"/>
                      <a:pt x="421" y="557"/>
                    </a:cubicBezTo>
                    <a:cubicBezTo>
                      <a:pt x="437" y="552"/>
                      <a:pt x="467" y="542"/>
                      <a:pt x="487" y="591"/>
                    </a:cubicBezTo>
                    <a:cubicBezTo>
                      <a:pt x="494" y="608"/>
                      <a:pt x="493" y="624"/>
                      <a:pt x="492" y="639"/>
                    </a:cubicBezTo>
                    <a:cubicBezTo>
                      <a:pt x="492" y="652"/>
                      <a:pt x="491" y="664"/>
                      <a:pt x="495" y="676"/>
                    </a:cubicBezTo>
                    <a:cubicBezTo>
                      <a:pt x="498" y="685"/>
                      <a:pt x="494" y="695"/>
                      <a:pt x="486" y="699"/>
                    </a:cubicBezTo>
                    <a:cubicBezTo>
                      <a:pt x="487" y="711"/>
                      <a:pt x="487" y="724"/>
                      <a:pt x="486" y="736"/>
                    </a:cubicBezTo>
                    <a:cubicBezTo>
                      <a:pt x="484" y="751"/>
                      <a:pt x="478" y="761"/>
                      <a:pt x="473" y="769"/>
                    </a:cubicBezTo>
                    <a:cubicBezTo>
                      <a:pt x="470" y="775"/>
                      <a:pt x="468" y="779"/>
                      <a:pt x="468" y="782"/>
                    </a:cubicBezTo>
                    <a:cubicBezTo>
                      <a:pt x="461" y="814"/>
                      <a:pt x="470" y="878"/>
                      <a:pt x="482" y="909"/>
                    </a:cubicBezTo>
                    <a:lnTo>
                      <a:pt x="488" y="927"/>
                    </a:lnTo>
                    <a:cubicBezTo>
                      <a:pt x="497" y="951"/>
                      <a:pt x="506" y="976"/>
                      <a:pt x="503" y="1007"/>
                    </a:cubicBezTo>
                    <a:cubicBezTo>
                      <a:pt x="502" y="1020"/>
                      <a:pt x="499" y="1028"/>
                      <a:pt x="496" y="1035"/>
                    </a:cubicBezTo>
                    <a:cubicBezTo>
                      <a:pt x="493" y="1043"/>
                      <a:pt x="491" y="1049"/>
                      <a:pt x="491" y="1056"/>
                    </a:cubicBezTo>
                    <a:cubicBezTo>
                      <a:pt x="491" y="1082"/>
                      <a:pt x="498" y="1117"/>
                      <a:pt x="507" y="1141"/>
                    </a:cubicBezTo>
                    <a:cubicBezTo>
                      <a:pt x="531" y="1198"/>
                      <a:pt x="563" y="1224"/>
                      <a:pt x="612" y="1259"/>
                    </a:cubicBezTo>
                    <a:cubicBezTo>
                      <a:pt x="633" y="1275"/>
                      <a:pt x="642" y="1290"/>
                      <a:pt x="651" y="1305"/>
                    </a:cubicBezTo>
                    <a:cubicBezTo>
                      <a:pt x="654" y="1310"/>
                      <a:pt x="657" y="1315"/>
                      <a:pt x="660" y="1320"/>
                    </a:cubicBezTo>
                    <a:cubicBezTo>
                      <a:pt x="670" y="1334"/>
                      <a:pt x="681" y="1339"/>
                      <a:pt x="694" y="1345"/>
                    </a:cubicBezTo>
                    <a:cubicBezTo>
                      <a:pt x="707" y="1351"/>
                      <a:pt x="720" y="1357"/>
                      <a:pt x="734" y="1371"/>
                    </a:cubicBezTo>
                    <a:cubicBezTo>
                      <a:pt x="757" y="1391"/>
                      <a:pt x="765" y="1412"/>
                      <a:pt x="772" y="1429"/>
                    </a:cubicBezTo>
                    <a:cubicBezTo>
                      <a:pt x="781" y="1451"/>
                      <a:pt x="785" y="1461"/>
                      <a:pt x="823" y="1467"/>
                    </a:cubicBezTo>
                    <a:cubicBezTo>
                      <a:pt x="845" y="1470"/>
                      <a:pt x="872" y="1466"/>
                      <a:pt x="901" y="1461"/>
                    </a:cubicBezTo>
                    <a:cubicBezTo>
                      <a:pt x="945" y="1454"/>
                      <a:pt x="992" y="1447"/>
                      <a:pt x="1031" y="1466"/>
                    </a:cubicBezTo>
                    <a:cubicBezTo>
                      <a:pt x="1051" y="1475"/>
                      <a:pt x="1065" y="1490"/>
                      <a:pt x="1076" y="1504"/>
                    </a:cubicBezTo>
                    <a:cubicBezTo>
                      <a:pt x="1087" y="1516"/>
                      <a:pt x="1097" y="1527"/>
                      <a:pt x="1109" y="1532"/>
                    </a:cubicBezTo>
                    <a:cubicBezTo>
                      <a:pt x="1120" y="1535"/>
                      <a:pt x="1135" y="1534"/>
                      <a:pt x="1151" y="1533"/>
                    </a:cubicBezTo>
                    <a:cubicBezTo>
                      <a:pt x="1163" y="1533"/>
                      <a:pt x="1176" y="1532"/>
                      <a:pt x="1188" y="1533"/>
                    </a:cubicBezTo>
                    <a:cubicBezTo>
                      <a:pt x="1239" y="1539"/>
                      <a:pt x="1257" y="1564"/>
                      <a:pt x="1273" y="1585"/>
                    </a:cubicBezTo>
                    <a:cubicBezTo>
                      <a:pt x="1281" y="1597"/>
                      <a:pt x="1289" y="1608"/>
                      <a:pt x="1302" y="1618"/>
                    </a:cubicBezTo>
                    <a:cubicBezTo>
                      <a:pt x="1325" y="1637"/>
                      <a:pt x="1353" y="1643"/>
                      <a:pt x="1383" y="1649"/>
                    </a:cubicBezTo>
                    <a:cubicBezTo>
                      <a:pt x="1406" y="1654"/>
                      <a:pt x="1429" y="1659"/>
                      <a:pt x="1451" y="1670"/>
                    </a:cubicBezTo>
                    <a:cubicBezTo>
                      <a:pt x="1457" y="1672"/>
                      <a:pt x="1465" y="1674"/>
                      <a:pt x="1472" y="1676"/>
                    </a:cubicBezTo>
                    <a:cubicBezTo>
                      <a:pt x="1485" y="1680"/>
                      <a:pt x="1499" y="1683"/>
                      <a:pt x="1511" y="1691"/>
                    </a:cubicBezTo>
                    <a:cubicBezTo>
                      <a:pt x="1529" y="1697"/>
                      <a:pt x="1542" y="1714"/>
                      <a:pt x="1553" y="1729"/>
                    </a:cubicBezTo>
                    <a:cubicBezTo>
                      <a:pt x="1559" y="1738"/>
                      <a:pt x="1566" y="1746"/>
                      <a:pt x="1572" y="1750"/>
                    </a:cubicBezTo>
                    <a:cubicBezTo>
                      <a:pt x="1584" y="1761"/>
                      <a:pt x="1611" y="1782"/>
                      <a:pt x="1622" y="1786"/>
                    </a:cubicBezTo>
                    <a:cubicBezTo>
                      <a:pt x="1636" y="1790"/>
                      <a:pt x="1640" y="1788"/>
                      <a:pt x="1648" y="1786"/>
                    </a:cubicBezTo>
                    <a:cubicBezTo>
                      <a:pt x="1657" y="1783"/>
                      <a:pt x="1668" y="1780"/>
                      <a:pt x="1687" y="1780"/>
                    </a:cubicBezTo>
                    <a:cubicBezTo>
                      <a:pt x="1703" y="1780"/>
                      <a:pt x="1718" y="1784"/>
                      <a:pt x="1731" y="1789"/>
                    </a:cubicBezTo>
                    <a:cubicBezTo>
                      <a:pt x="1739" y="1792"/>
                      <a:pt x="1746" y="1794"/>
                      <a:pt x="1753" y="1795"/>
                    </a:cubicBezTo>
                    <a:cubicBezTo>
                      <a:pt x="1762" y="1795"/>
                      <a:pt x="1774" y="1791"/>
                      <a:pt x="1786" y="1788"/>
                    </a:cubicBezTo>
                    <a:cubicBezTo>
                      <a:pt x="1800" y="1784"/>
                      <a:pt x="1814" y="1780"/>
                      <a:pt x="1830" y="1780"/>
                    </a:cubicBezTo>
                    <a:cubicBezTo>
                      <a:pt x="1884" y="1782"/>
                      <a:pt x="1951" y="1802"/>
                      <a:pt x="1990" y="1819"/>
                    </a:cubicBezTo>
                    <a:cubicBezTo>
                      <a:pt x="1998" y="1823"/>
                      <a:pt x="2006" y="1825"/>
                      <a:pt x="2014" y="1828"/>
                    </a:cubicBezTo>
                    <a:cubicBezTo>
                      <a:pt x="2016" y="1829"/>
                      <a:pt x="2019" y="1829"/>
                      <a:pt x="2021" y="1830"/>
                    </a:cubicBezTo>
                    <a:cubicBezTo>
                      <a:pt x="2024" y="1828"/>
                      <a:pt x="2027" y="1827"/>
                      <a:pt x="2032" y="1827"/>
                    </a:cubicBezTo>
                    <a:cubicBezTo>
                      <a:pt x="2042" y="1820"/>
                      <a:pt x="2052" y="1814"/>
                      <a:pt x="2061" y="180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7" name="Freeform 15">
                <a:extLst>
                  <a:ext uri="{FF2B5EF4-FFF2-40B4-BE49-F238E27FC236}">
                    <a16:creationId xmlns="" xmlns:a16="http://schemas.microsoft.com/office/drawing/2014/main" id="{9407E457-462B-4CB1-85AF-E04C0E7FD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" y="1399"/>
                <a:ext cx="770" cy="418"/>
              </a:xfrm>
              <a:custGeom>
                <a:avLst/>
                <a:gdLst>
                  <a:gd name="T0" fmla="*/ 2316 w 2317"/>
                  <a:gd name="T1" fmla="*/ 862 h 1257"/>
                  <a:gd name="T2" fmla="*/ 2262 w 2317"/>
                  <a:gd name="T3" fmla="*/ 854 h 1257"/>
                  <a:gd name="T4" fmla="*/ 2254 w 2317"/>
                  <a:gd name="T5" fmla="*/ 856 h 1257"/>
                  <a:gd name="T6" fmla="*/ 2247 w 2317"/>
                  <a:gd name="T7" fmla="*/ 855 h 1257"/>
                  <a:gd name="T8" fmla="*/ 2143 w 2317"/>
                  <a:gd name="T9" fmla="*/ 777 h 1257"/>
                  <a:gd name="T10" fmla="*/ 1948 w 2317"/>
                  <a:gd name="T11" fmla="*/ 693 h 1257"/>
                  <a:gd name="T12" fmla="*/ 1274 w 2317"/>
                  <a:gd name="T13" fmla="*/ 381 h 1257"/>
                  <a:gd name="T14" fmla="*/ 937 w 2317"/>
                  <a:gd name="T15" fmla="*/ 238 h 1257"/>
                  <a:gd name="T16" fmla="*/ 557 w 2317"/>
                  <a:gd name="T17" fmla="*/ 164 h 1257"/>
                  <a:gd name="T18" fmla="*/ 246 w 2317"/>
                  <a:gd name="T19" fmla="*/ 77 h 1257"/>
                  <a:gd name="T20" fmla="*/ 72 w 2317"/>
                  <a:gd name="T21" fmla="*/ 0 h 1257"/>
                  <a:gd name="T22" fmla="*/ 58 w 2317"/>
                  <a:gd name="T23" fmla="*/ 41 h 1257"/>
                  <a:gd name="T24" fmla="*/ 3 w 2317"/>
                  <a:gd name="T25" fmla="*/ 54 h 1257"/>
                  <a:gd name="T26" fmla="*/ 39 w 2317"/>
                  <a:gd name="T27" fmla="*/ 127 h 1257"/>
                  <a:gd name="T28" fmla="*/ 80 w 2317"/>
                  <a:gd name="T29" fmla="*/ 211 h 1257"/>
                  <a:gd name="T30" fmla="*/ 66 w 2317"/>
                  <a:gd name="T31" fmla="*/ 224 h 1257"/>
                  <a:gd name="T32" fmla="*/ 65 w 2317"/>
                  <a:gd name="T33" fmla="*/ 241 h 1257"/>
                  <a:gd name="T34" fmla="*/ 126 w 2317"/>
                  <a:gd name="T35" fmla="*/ 282 h 1257"/>
                  <a:gd name="T36" fmla="*/ 146 w 2317"/>
                  <a:gd name="T37" fmla="*/ 338 h 1257"/>
                  <a:gd name="T38" fmla="*/ 242 w 2317"/>
                  <a:gd name="T39" fmla="*/ 479 h 1257"/>
                  <a:gd name="T40" fmla="*/ 275 w 2317"/>
                  <a:gd name="T41" fmla="*/ 643 h 1257"/>
                  <a:gd name="T42" fmla="*/ 261 w 2317"/>
                  <a:gd name="T43" fmla="*/ 679 h 1257"/>
                  <a:gd name="T44" fmla="*/ 529 w 2317"/>
                  <a:gd name="T45" fmla="*/ 796 h 1257"/>
                  <a:gd name="T46" fmla="*/ 567 w 2317"/>
                  <a:gd name="T47" fmla="*/ 882 h 1257"/>
                  <a:gd name="T48" fmla="*/ 643 w 2317"/>
                  <a:gd name="T49" fmla="*/ 889 h 1257"/>
                  <a:gd name="T50" fmla="*/ 689 w 2317"/>
                  <a:gd name="T51" fmla="*/ 907 h 1257"/>
                  <a:gd name="T52" fmla="*/ 845 w 2317"/>
                  <a:gd name="T53" fmla="*/ 881 h 1257"/>
                  <a:gd name="T54" fmla="*/ 957 w 2317"/>
                  <a:gd name="T55" fmla="*/ 791 h 1257"/>
                  <a:gd name="T56" fmla="*/ 1086 w 2317"/>
                  <a:gd name="T57" fmla="*/ 692 h 1257"/>
                  <a:gd name="T58" fmla="*/ 1114 w 2317"/>
                  <a:gd name="T59" fmla="*/ 715 h 1257"/>
                  <a:gd name="T60" fmla="*/ 1063 w 2317"/>
                  <a:gd name="T61" fmla="*/ 1020 h 1257"/>
                  <a:gd name="T62" fmla="*/ 1071 w 2317"/>
                  <a:gd name="T63" fmla="*/ 1223 h 1257"/>
                  <a:gd name="T64" fmla="*/ 1102 w 2317"/>
                  <a:gd name="T65" fmla="*/ 1247 h 1257"/>
                  <a:gd name="T66" fmla="*/ 1177 w 2317"/>
                  <a:gd name="T67" fmla="*/ 1214 h 1257"/>
                  <a:gd name="T68" fmla="*/ 1263 w 2317"/>
                  <a:gd name="T69" fmla="*/ 1202 h 1257"/>
                  <a:gd name="T70" fmla="*/ 1378 w 2317"/>
                  <a:gd name="T71" fmla="*/ 1201 h 1257"/>
                  <a:gd name="T72" fmla="*/ 1556 w 2317"/>
                  <a:gd name="T73" fmla="*/ 1227 h 1257"/>
                  <a:gd name="T74" fmla="*/ 1780 w 2317"/>
                  <a:gd name="T75" fmla="*/ 1195 h 1257"/>
                  <a:gd name="T76" fmla="*/ 1907 w 2317"/>
                  <a:gd name="T77" fmla="*/ 1089 h 1257"/>
                  <a:gd name="T78" fmla="*/ 1994 w 2317"/>
                  <a:gd name="T79" fmla="*/ 1098 h 1257"/>
                  <a:gd name="T80" fmla="*/ 2037 w 2317"/>
                  <a:gd name="T81" fmla="*/ 1024 h 1257"/>
                  <a:gd name="T82" fmla="*/ 2160 w 2317"/>
                  <a:gd name="T83" fmla="*/ 975 h 1257"/>
                  <a:gd name="T84" fmla="*/ 2259 w 2317"/>
                  <a:gd name="T85" fmla="*/ 900 h 1257"/>
                  <a:gd name="T86" fmla="*/ 2317 w 2317"/>
                  <a:gd name="T87" fmla="*/ 880 h 1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17" h="1257">
                    <a:moveTo>
                      <a:pt x="2316" y="866"/>
                    </a:moveTo>
                    <a:lnTo>
                      <a:pt x="2316" y="862"/>
                    </a:lnTo>
                    <a:cubicBezTo>
                      <a:pt x="2306" y="859"/>
                      <a:pt x="2284" y="856"/>
                      <a:pt x="2270" y="856"/>
                    </a:cubicBezTo>
                    <a:cubicBezTo>
                      <a:pt x="2267" y="856"/>
                      <a:pt x="2264" y="856"/>
                      <a:pt x="2262" y="854"/>
                    </a:cubicBezTo>
                    <a:cubicBezTo>
                      <a:pt x="2259" y="855"/>
                      <a:pt x="2257" y="856"/>
                      <a:pt x="2255" y="856"/>
                    </a:cubicBezTo>
                    <a:cubicBezTo>
                      <a:pt x="2254" y="856"/>
                      <a:pt x="2254" y="856"/>
                      <a:pt x="2254" y="856"/>
                    </a:cubicBezTo>
                    <a:cubicBezTo>
                      <a:pt x="2253" y="856"/>
                      <a:pt x="2253" y="856"/>
                      <a:pt x="2252" y="856"/>
                    </a:cubicBezTo>
                    <a:cubicBezTo>
                      <a:pt x="2250" y="856"/>
                      <a:pt x="2249" y="856"/>
                      <a:pt x="2247" y="855"/>
                    </a:cubicBezTo>
                    <a:cubicBezTo>
                      <a:pt x="2221" y="848"/>
                      <a:pt x="2200" y="827"/>
                      <a:pt x="2179" y="808"/>
                    </a:cubicBezTo>
                    <a:cubicBezTo>
                      <a:pt x="2166" y="796"/>
                      <a:pt x="2154" y="784"/>
                      <a:pt x="2143" y="777"/>
                    </a:cubicBezTo>
                    <a:cubicBezTo>
                      <a:pt x="2110" y="754"/>
                      <a:pt x="2074" y="742"/>
                      <a:pt x="2035" y="729"/>
                    </a:cubicBezTo>
                    <a:cubicBezTo>
                      <a:pt x="2006" y="719"/>
                      <a:pt x="1976" y="708"/>
                      <a:pt x="1948" y="693"/>
                    </a:cubicBezTo>
                    <a:cubicBezTo>
                      <a:pt x="1844" y="642"/>
                      <a:pt x="1735" y="594"/>
                      <a:pt x="1630" y="547"/>
                    </a:cubicBezTo>
                    <a:cubicBezTo>
                      <a:pt x="1512" y="494"/>
                      <a:pt x="1391" y="440"/>
                      <a:pt x="1274" y="381"/>
                    </a:cubicBezTo>
                    <a:cubicBezTo>
                      <a:pt x="1242" y="365"/>
                      <a:pt x="1212" y="349"/>
                      <a:pt x="1182" y="333"/>
                    </a:cubicBezTo>
                    <a:cubicBezTo>
                      <a:pt x="1104" y="290"/>
                      <a:pt x="1030" y="250"/>
                      <a:pt x="937" y="238"/>
                    </a:cubicBezTo>
                    <a:cubicBezTo>
                      <a:pt x="868" y="228"/>
                      <a:pt x="798" y="213"/>
                      <a:pt x="731" y="198"/>
                    </a:cubicBezTo>
                    <a:cubicBezTo>
                      <a:pt x="674" y="186"/>
                      <a:pt x="615" y="173"/>
                      <a:pt x="557" y="164"/>
                    </a:cubicBezTo>
                    <a:cubicBezTo>
                      <a:pt x="499" y="154"/>
                      <a:pt x="444" y="136"/>
                      <a:pt x="390" y="118"/>
                    </a:cubicBezTo>
                    <a:cubicBezTo>
                      <a:pt x="341" y="102"/>
                      <a:pt x="294" y="87"/>
                      <a:pt x="246" y="77"/>
                    </a:cubicBezTo>
                    <a:cubicBezTo>
                      <a:pt x="206" y="69"/>
                      <a:pt x="173" y="51"/>
                      <a:pt x="140" y="33"/>
                    </a:cubicBezTo>
                    <a:cubicBezTo>
                      <a:pt x="118" y="20"/>
                      <a:pt x="96" y="8"/>
                      <a:pt x="72" y="0"/>
                    </a:cubicBezTo>
                    <a:cubicBezTo>
                      <a:pt x="74" y="8"/>
                      <a:pt x="74" y="17"/>
                      <a:pt x="73" y="25"/>
                    </a:cubicBezTo>
                    <a:cubicBezTo>
                      <a:pt x="72" y="33"/>
                      <a:pt x="66" y="40"/>
                      <a:pt x="58" y="41"/>
                    </a:cubicBezTo>
                    <a:cubicBezTo>
                      <a:pt x="49" y="43"/>
                      <a:pt x="41" y="45"/>
                      <a:pt x="33" y="46"/>
                    </a:cubicBezTo>
                    <a:cubicBezTo>
                      <a:pt x="22" y="47"/>
                      <a:pt x="5" y="50"/>
                      <a:pt x="3" y="54"/>
                    </a:cubicBezTo>
                    <a:cubicBezTo>
                      <a:pt x="3" y="54"/>
                      <a:pt x="0" y="59"/>
                      <a:pt x="6" y="79"/>
                    </a:cubicBezTo>
                    <a:cubicBezTo>
                      <a:pt x="12" y="95"/>
                      <a:pt x="25" y="111"/>
                      <a:pt x="39" y="127"/>
                    </a:cubicBezTo>
                    <a:cubicBezTo>
                      <a:pt x="55" y="146"/>
                      <a:pt x="72" y="167"/>
                      <a:pt x="82" y="193"/>
                    </a:cubicBezTo>
                    <a:cubicBezTo>
                      <a:pt x="85" y="199"/>
                      <a:pt x="84" y="206"/>
                      <a:pt x="80" y="211"/>
                    </a:cubicBezTo>
                    <a:cubicBezTo>
                      <a:pt x="77" y="216"/>
                      <a:pt x="73" y="218"/>
                      <a:pt x="68" y="219"/>
                    </a:cubicBezTo>
                    <a:cubicBezTo>
                      <a:pt x="67" y="221"/>
                      <a:pt x="67" y="222"/>
                      <a:pt x="66" y="224"/>
                    </a:cubicBezTo>
                    <a:cubicBezTo>
                      <a:pt x="64" y="228"/>
                      <a:pt x="61" y="236"/>
                      <a:pt x="59" y="241"/>
                    </a:cubicBezTo>
                    <a:cubicBezTo>
                      <a:pt x="62" y="241"/>
                      <a:pt x="64" y="241"/>
                      <a:pt x="65" y="241"/>
                    </a:cubicBezTo>
                    <a:cubicBezTo>
                      <a:pt x="75" y="241"/>
                      <a:pt x="87" y="241"/>
                      <a:pt x="97" y="247"/>
                    </a:cubicBezTo>
                    <a:cubicBezTo>
                      <a:pt x="114" y="255"/>
                      <a:pt x="120" y="270"/>
                      <a:pt x="126" y="282"/>
                    </a:cubicBezTo>
                    <a:lnTo>
                      <a:pt x="130" y="291"/>
                    </a:lnTo>
                    <a:cubicBezTo>
                      <a:pt x="139" y="307"/>
                      <a:pt x="143" y="323"/>
                      <a:pt x="146" y="338"/>
                    </a:cubicBezTo>
                    <a:cubicBezTo>
                      <a:pt x="150" y="355"/>
                      <a:pt x="153" y="369"/>
                      <a:pt x="163" y="381"/>
                    </a:cubicBezTo>
                    <a:cubicBezTo>
                      <a:pt x="186" y="415"/>
                      <a:pt x="215" y="448"/>
                      <a:pt x="242" y="479"/>
                    </a:cubicBezTo>
                    <a:cubicBezTo>
                      <a:pt x="259" y="499"/>
                      <a:pt x="275" y="517"/>
                      <a:pt x="291" y="536"/>
                    </a:cubicBezTo>
                    <a:cubicBezTo>
                      <a:pt x="333" y="587"/>
                      <a:pt x="297" y="622"/>
                      <a:pt x="275" y="643"/>
                    </a:cubicBezTo>
                    <a:cubicBezTo>
                      <a:pt x="265" y="652"/>
                      <a:pt x="255" y="663"/>
                      <a:pt x="255" y="669"/>
                    </a:cubicBezTo>
                    <a:cubicBezTo>
                      <a:pt x="255" y="670"/>
                      <a:pt x="256" y="674"/>
                      <a:pt x="261" y="679"/>
                    </a:cubicBezTo>
                    <a:cubicBezTo>
                      <a:pt x="321" y="649"/>
                      <a:pt x="418" y="681"/>
                      <a:pt x="464" y="722"/>
                    </a:cubicBezTo>
                    <a:cubicBezTo>
                      <a:pt x="490" y="743"/>
                      <a:pt x="513" y="768"/>
                      <a:pt x="529" y="796"/>
                    </a:cubicBezTo>
                    <a:cubicBezTo>
                      <a:pt x="539" y="813"/>
                      <a:pt x="542" y="829"/>
                      <a:pt x="546" y="843"/>
                    </a:cubicBezTo>
                    <a:cubicBezTo>
                      <a:pt x="551" y="865"/>
                      <a:pt x="554" y="876"/>
                      <a:pt x="567" y="882"/>
                    </a:cubicBezTo>
                    <a:cubicBezTo>
                      <a:pt x="573" y="886"/>
                      <a:pt x="587" y="885"/>
                      <a:pt x="599" y="885"/>
                    </a:cubicBezTo>
                    <a:cubicBezTo>
                      <a:pt x="614" y="885"/>
                      <a:pt x="629" y="884"/>
                      <a:pt x="643" y="889"/>
                    </a:cubicBezTo>
                    <a:cubicBezTo>
                      <a:pt x="654" y="890"/>
                      <a:pt x="665" y="896"/>
                      <a:pt x="675" y="900"/>
                    </a:cubicBezTo>
                    <a:cubicBezTo>
                      <a:pt x="679" y="903"/>
                      <a:pt x="684" y="905"/>
                      <a:pt x="689" y="907"/>
                    </a:cubicBezTo>
                    <a:cubicBezTo>
                      <a:pt x="724" y="915"/>
                      <a:pt x="797" y="895"/>
                      <a:pt x="840" y="883"/>
                    </a:cubicBezTo>
                    <a:lnTo>
                      <a:pt x="845" y="881"/>
                    </a:lnTo>
                    <a:cubicBezTo>
                      <a:pt x="876" y="873"/>
                      <a:pt x="899" y="849"/>
                      <a:pt x="924" y="824"/>
                    </a:cubicBezTo>
                    <a:cubicBezTo>
                      <a:pt x="935" y="812"/>
                      <a:pt x="946" y="801"/>
                      <a:pt x="957" y="791"/>
                    </a:cubicBezTo>
                    <a:lnTo>
                      <a:pt x="975" y="776"/>
                    </a:lnTo>
                    <a:cubicBezTo>
                      <a:pt x="1009" y="746"/>
                      <a:pt x="1047" y="712"/>
                      <a:pt x="1086" y="692"/>
                    </a:cubicBezTo>
                    <a:cubicBezTo>
                      <a:pt x="1093" y="688"/>
                      <a:pt x="1101" y="689"/>
                      <a:pt x="1107" y="694"/>
                    </a:cubicBezTo>
                    <a:cubicBezTo>
                      <a:pt x="1114" y="699"/>
                      <a:pt x="1116" y="707"/>
                      <a:pt x="1114" y="715"/>
                    </a:cubicBezTo>
                    <a:cubicBezTo>
                      <a:pt x="1088" y="803"/>
                      <a:pt x="1072" y="899"/>
                      <a:pt x="1064" y="1008"/>
                    </a:cubicBezTo>
                    <a:lnTo>
                      <a:pt x="1063" y="1020"/>
                    </a:lnTo>
                    <a:cubicBezTo>
                      <a:pt x="1058" y="1078"/>
                      <a:pt x="1050" y="1165"/>
                      <a:pt x="1070" y="1216"/>
                    </a:cubicBezTo>
                    <a:cubicBezTo>
                      <a:pt x="1071" y="1218"/>
                      <a:pt x="1071" y="1221"/>
                      <a:pt x="1071" y="1223"/>
                    </a:cubicBezTo>
                    <a:cubicBezTo>
                      <a:pt x="1075" y="1226"/>
                      <a:pt x="1078" y="1229"/>
                      <a:pt x="1081" y="1232"/>
                    </a:cubicBezTo>
                    <a:cubicBezTo>
                      <a:pt x="1089" y="1239"/>
                      <a:pt x="1096" y="1246"/>
                      <a:pt x="1102" y="1247"/>
                    </a:cubicBezTo>
                    <a:cubicBezTo>
                      <a:pt x="1109" y="1247"/>
                      <a:pt x="1127" y="1239"/>
                      <a:pt x="1140" y="1231"/>
                    </a:cubicBezTo>
                    <a:cubicBezTo>
                      <a:pt x="1152" y="1224"/>
                      <a:pt x="1165" y="1217"/>
                      <a:pt x="1177" y="1214"/>
                    </a:cubicBezTo>
                    <a:cubicBezTo>
                      <a:pt x="1192" y="1210"/>
                      <a:pt x="1207" y="1209"/>
                      <a:pt x="1222" y="1207"/>
                    </a:cubicBezTo>
                    <a:cubicBezTo>
                      <a:pt x="1236" y="1206"/>
                      <a:pt x="1249" y="1205"/>
                      <a:pt x="1263" y="1202"/>
                    </a:cubicBezTo>
                    <a:cubicBezTo>
                      <a:pt x="1298" y="1193"/>
                      <a:pt x="1320" y="1196"/>
                      <a:pt x="1346" y="1198"/>
                    </a:cubicBezTo>
                    <a:cubicBezTo>
                      <a:pt x="1355" y="1199"/>
                      <a:pt x="1366" y="1200"/>
                      <a:pt x="1378" y="1201"/>
                    </a:cubicBezTo>
                    <a:cubicBezTo>
                      <a:pt x="1429" y="1206"/>
                      <a:pt x="1466" y="1199"/>
                      <a:pt x="1514" y="1212"/>
                    </a:cubicBezTo>
                    <a:cubicBezTo>
                      <a:pt x="1529" y="1216"/>
                      <a:pt x="1542" y="1222"/>
                      <a:pt x="1556" y="1227"/>
                    </a:cubicBezTo>
                    <a:cubicBezTo>
                      <a:pt x="1591" y="1241"/>
                      <a:pt x="1627" y="1255"/>
                      <a:pt x="1663" y="1257"/>
                    </a:cubicBezTo>
                    <a:cubicBezTo>
                      <a:pt x="1699" y="1257"/>
                      <a:pt x="1760" y="1210"/>
                      <a:pt x="1780" y="1195"/>
                    </a:cubicBezTo>
                    <a:cubicBezTo>
                      <a:pt x="1791" y="1186"/>
                      <a:pt x="1801" y="1170"/>
                      <a:pt x="1810" y="1153"/>
                    </a:cubicBezTo>
                    <a:cubicBezTo>
                      <a:pt x="1828" y="1122"/>
                      <a:pt x="1853" y="1079"/>
                      <a:pt x="1907" y="1089"/>
                    </a:cubicBezTo>
                    <a:cubicBezTo>
                      <a:pt x="1922" y="1092"/>
                      <a:pt x="1935" y="1099"/>
                      <a:pt x="1947" y="1105"/>
                    </a:cubicBezTo>
                    <a:cubicBezTo>
                      <a:pt x="1971" y="1118"/>
                      <a:pt x="1977" y="1122"/>
                      <a:pt x="1994" y="1098"/>
                    </a:cubicBezTo>
                    <a:cubicBezTo>
                      <a:pt x="2001" y="1088"/>
                      <a:pt x="2004" y="1081"/>
                      <a:pt x="2006" y="1071"/>
                    </a:cubicBezTo>
                    <a:cubicBezTo>
                      <a:pt x="2010" y="1057"/>
                      <a:pt x="2016" y="1039"/>
                      <a:pt x="2037" y="1024"/>
                    </a:cubicBezTo>
                    <a:cubicBezTo>
                      <a:pt x="2057" y="1010"/>
                      <a:pt x="2081" y="1003"/>
                      <a:pt x="2104" y="996"/>
                    </a:cubicBezTo>
                    <a:cubicBezTo>
                      <a:pt x="2124" y="990"/>
                      <a:pt x="2144" y="984"/>
                      <a:pt x="2160" y="975"/>
                    </a:cubicBezTo>
                    <a:cubicBezTo>
                      <a:pt x="2176" y="966"/>
                      <a:pt x="2189" y="954"/>
                      <a:pt x="2203" y="941"/>
                    </a:cubicBezTo>
                    <a:cubicBezTo>
                      <a:pt x="2220" y="926"/>
                      <a:pt x="2237" y="911"/>
                      <a:pt x="2259" y="900"/>
                    </a:cubicBezTo>
                    <a:cubicBezTo>
                      <a:pt x="2270" y="895"/>
                      <a:pt x="2282" y="891"/>
                      <a:pt x="2293" y="888"/>
                    </a:cubicBezTo>
                    <a:cubicBezTo>
                      <a:pt x="2303" y="885"/>
                      <a:pt x="2311" y="883"/>
                      <a:pt x="2317" y="880"/>
                    </a:cubicBezTo>
                    <a:cubicBezTo>
                      <a:pt x="2316" y="875"/>
                      <a:pt x="2316" y="870"/>
                      <a:pt x="2316" y="8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8" name="Freeform 16">
                <a:extLst>
                  <a:ext uri="{FF2B5EF4-FFF2-40B4-BE49-F238E27FC236}">
                    <a16:creationId xmlns="" xmlns:a16="http://schemas.microsoft.com/office/drawing/2014/main" id="{9DCDAE91-62CE-4AA1-97AD-80CD5AE5B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417"/>
                <a:ext cx="1258" cy="1167"/>
              </a:xfrm>
              <a:custGeom>
                <a:avLst/>
                <a:gdLst>
                  <a:gd name="T0" fmla="*/ 1350 w 3784"/>
                  <a:gd name="T1" fmla="*/ 3348 h 3510"/>
                  <a:gd name="T2" fmla="*/ 1480 w 3784"/>
                  <a:gd name="T3" fmla="*/ 3371 h 3510"/>
                  <a:gd name="T4" fmla="*/ 1779 w 3784"/>
                  <a:gd name="T5" fmla="*/ 3220 h 3510"/>
                  <a:gd name="T6" fmla="*/ 2073 w 3784"/>
                  <a:gd name="T7" fmla="*/ 3312 h 3510"/>
                  <a:gd name="T8" fmla="*/ 2305 w 3784"/>
                  <a:gd name="T9" fmla="*/ 3327 h 3510"/>
                  <a:gd name="T10" fmla="*/ 2409 w 3784"/>
                  <a:gd name="T11" fmla="*/ 3323 h 3510"/>
                  <a:gd name="T12" fmla="*/ 2634 w 3784"/>
                  <a:gd name="T13" fmla="*/ 3435 h 3510"/>
                  <a:gd name="T14" fmla="*/ 2635 w 3784"/>
                  <a:gd name="T15" fmla="*/ 3475 h 3510"/>
                  <a:gd name="T16" fmla="*/ 2793 w 3784"/>
                  <a:gd name="T17" fmla="*/ 3510 h 3510"/>
                  <a:gd name="T18" fmla="*/ 2796 w 3784"/>
                  <a:gd name="T19" fmla="*/ 3321 h 3510"/>
                  <a:gd name="T20" fmla="*/ 2891 w 3784"/>
                  <a:gd name="T21" fmla="*/ 3070 h 3510"/>
                  <a:gd name="T22" fmla="*/ 3074 w 3784"/>
                  <a:gd name="T23" fmla="*/ 2838 h 3510"/>
                  <a:gd name="T24" fmla="*/ 3240 w 3784"/>
                  <a:gd name="T25" fmla="*/ 2699 h 3510"/>
                  <a:gd name="T26" fmla="*/ 3464 w 3784"/>
                  <a:gd name="T27" fmla="*/ 2456 h 3510"/>
                  <a:gd name="T28" fmla="*/ 3556 w 3784"/>
                  <a:gd name="T29" fmla="*/ 2220 h 3510"/>
                  <a:gd name="T30" fmla="*/ 3631 w 3784"/>
                  <a:gd name="T31" fmla="*/ 1974 h 3510"/>
                  <a:gd name="T32" fmla="*/ 3663 w 3784"/>
                  <a:gd name="T33" fmla="*/ 1806 h 3510"/>
                  <a:gd name="T34" fmla="*/ 3648 w 3784"/>
                  <a:gd name="T35" fmla="*/ 1268 h 3510"/>
                  <a:gd name="T36" fmla="*/ 3736 w 3784"/>
                  <a:gd name="T37" fmla="*/ 930 h 3510"/>
                  <a:gd name="T38" fmla="*/ 3639 w 3784"/>
                  <a:gd name="T39" fmla="*/ 806 h 3510"/>
                  <a:gd name="T40" fmla="*/ 2405 w 3784"/>
                  <a:gd name="T41" fmla="*/ 724 h 3510"/>
                  <a:gd name="T42" fmla="*/ 2030 w 3784"/>
                  <a:gd name="T43" fmla="*/ 705 h 3510"/>
                  <a:gd name="T44" fmla="*/ 1742 w 3784"/>
                  <a:gd name="T45" fmla="*/ 687 h 3510"/>
                  <a:gd name="T46" fmla="*/ 1574 w 3784"/>
                  <a:gd name="T47" fmla="*/ 643 h 3510"/>
                  <a:gd name="T48" fmla="*/ 1449 w 3784"/>
                  <a:gd name="T49" fmla="*/ 547 h 3510"/>
                  <a:gd name="T50" fmla="*/ 1316 w 3784"/>
                  <a:gd name="T51" fmla="*/ 454 h 3510"/>
                  <a:gd name="T52" fmla="*/ 1280 w 3784"/>
                  <a:gd name="T53" fmla="*/ 242 h 3510"/>
                  <a:gd name="T54" fmla="*/ 1196 w 3784"/>
                  <a:gd name="T55" fmla="*/ 58 h 3510"/>
                  <a:gd name="T56" fmla="*/ 1165 w 3784"/>
                  <a:gd name="T57" fmla="*/ 12 h 3510"/>
                  <a:gd name="T58" fmla="*/ 1098 w 3784"/>
                  <a:gd name="T59" fmla="*/ 375 h 3510"/>
                  <a:gd name="T60" fmla="*/ 904 w 3784"/>
                  <a:gd name="T61" fmla="*/ 458 h 3510"/>
                  <a:gd name="T62" fmla="*/ 195 w 3784"/>
                  <a:gd name="T63" fmla="*/ 470 h 3510"/>
                  <a:gd name="T64" fmla="*/ 13 w 3784"/>
                  <a:gd name="T65" fmla="*/ 540 h 3510"/>
                  <a:gd name="T66" fmla="*/ 16 w 3784"/>
                  <a:gd name="T67" fmla="*/ 761 h 3510"/>
                  <a:gd name="T68" fmla="*/ 224 w 3784"/>
                  <a:gd name="T69" fmla="*/ 1152 h 3510"/>
                  <a:gd name="T70" fmla="*/ 441 w 3784"/>
                  <a:gd name="T71" fmla="*/ 1193 h 3510"/>
                  <a:gd name="T72" fmla="*/ 559 w 3784"/>
                  <a:gd name="T73" fmla="*/ 1318 h 3510"/>
                  <a:gd name="T74" fmla="*/ 552 w 3784"/>
                  <a:gd name="T75" fmla="*/ 1497 h 3510"/>
                  <a:gd name="T76" fmla="*/ 513 w 3784"/>
                  <a:gd name="T77" fmla="*/ 1815 h 3510"/>
                  <a:gd name="T78" fmla="*/ 417 w 3784"/>
                  <a:gd name="T79" fmla="*/ 1957 h 3510"/>
                  <a:gd name="T80" fmla="*/ 364 w 3784"/>
                  <a:gd name="T81" fmla="*/ 2056 h 3510"/>
                  <a:gd name="T82" fmla="*/ 389 w 3784"/>
                  <a:gd name="T83" fmla="*/ 2283 h 3510"/>
                  <a:gd name="T84" fmla="*/ 445 w 3784"/>
                  <a:gd name="T85" fmla="*/ 2391 h 3510"/>
                  <a:gd name="T86" fmla="*/ 397 w 3784"/>
                  <a:gd name="T87" fmla="*/ 2544 h 3510"/>
                  <a:gd name="T88" fmla="*/ 476 w 3784"/>
                  <a:gd name="T89" fmla="*/ 2709 h 3510"/>
                  <a:gd name="T90" fmla="*/ 726 w 3784"/>
                  <a:gd name="T91" fmla="*/ 2892 h 3510"/>
                  <a:gd name="T92" fmla="*/ 1022 w 3784"/>
                  <a:gd name="T93" fmla="*/ 2904 h 3510"/>
                  <a:gd name="T94" fmla="*/ 1061 w 3784"/>
                  <a:gd name="T95" fmla="*/ 3016 h 3510"/>
                  <a:gd name="T96" fmla="*/ 1089 w 3784"/>
                  <a:gd name="T97" fmla="*/ 3210 h 3510"/>
                  <a:gd name="T98" fmla="*/ 1173 w 3784"/>
                  <a:gd name="T99" fmla="*/ 3290 h 3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784" h="3510">
                    <a:moveTo>
                      <a:pt x="1275" y="3291"/>
                    </a:moveTo>
                    <a:lnTo>
                      <a:pt x="1275" y="3291"/>
                    </a:lnTo>
                    <a:cubicBezTo>
                      <a:pt x="1303" y="3291"/>
                      <a:pt x="1323" y="3316"/>
                      <a:pt x="1341" y="3338"/>
                    </a:cubicBezTo>
                    <a:lnTo>
                      <a:pt x="1350" y="3348"/>
                    </a:lnTo>
                    <a:cubicBezTo>
                      <a:pt x="1354" y="3354"/>
                      <a:pt x="1359" y="3360"/>
                      <a:pt x="1363" y="3366"/>
                    </a:cubicBezTo>
                    <a:cubicBezTo>
                      <a:pt x="1374" y="3382"/>
                      <a:pt x="1383" y="3394"/>
                      <a:pt x="1403" y="3398"/>
                    </a:cubicBezTo>
                    <a:cubicBezTo>
                      <a:pt x="1419" y="3401"/>
                      <a:pt x="1433" y="3395"/>
                      <a:pt x="1454" y="3384"/>
                    </a:cubicBezTo>
                    <a:cubicBezTo>
                      <a:pt x="1463" y="3379"/>
                      <a:pt x="1471" y="3375"/>
                      <a:pt x="1480" y="3371"/>
                    </a:cubicBezTo>
                    <a:cubicBezTo>
                      <a:pt x="1505" y="3360"/>
                      <a:pt x="1519" y="3343"/>
                      <a:pt x="1534" y="3322"/>
                    </a:cubicBezTo>
                    <a:cubicBezTo>
                      <a:pt x="1547" y="3305"/>
                      <a:pt x="1562" y="3286"/>
                      <a:pt x="1585" y="3269"/>
                    </a:cubicBezTo>
                    <a:cubicBezTo>
                      <a:pt x="1625" y="3242"/>
                      <a:pt x="1648" y="3250"/>
                      <a:pt x="1693" y="3247"/>
                    </a:cubicBezTo>
                    <a:cubicBezTo>
                      <a:pt x="1736" y="3243"/>
                      <a:pt x="1775" y="3229"/>
                      <a:pt x="1779" y="3220"/>
                    </a:cubicBezTo>
                    <a:cubicBezTo>
                      <a:pt x="1780" y="3214"/>
                      <a:pt x="1784" y="3209"/>
                      <a:pt x="1789" y="3206"/>
                    </a:cubicBezTo>
                    <a:cubicBezTo>
                      <a:pt x="1823" y="3189"/>
                      <a:pt x="1881" y="3214"/>
                      <a:pt x="1947" y="3245"/>
                    </a:cubicBezTo>
                    <a:cubicBezTo>
                      <a:pt x="1959" y="3251"/>
                      <a:pt x="1970" y="3255"/>
                      <a:pt x="1978" y="3259"/>
                    </a:cubicBezTo>
                    <a:cubicBezTo>
                      <a:pt x="2020" y="3273"/>
                      <a:pt x="2043" y="3289"/>
                      <a:pt x="2073" y="3312"/>
                    </a:cubicBezTo>
                    <a:lnTo>
                      <a:pt x="2087" y="3322"/>
                    </a:lnTo>
                    <a:cubicBezTo>
                      <a:pt x="2119" y="3345"/>
                      <a:pt x="2133" y="3344"/>
                      <a:pt x="2179" y="3339"/>
                    </a:cubicBezTo>
                    <a:cubicBezTo>
                      <a:pt x="2197" y="3337"/>
                      <a:pt x="2214" y="3336"/>
                      <a:pt x="2230" y="3335"/>
                    </a:cubicBezTo>
                    <a:cubicBezTo>
                      <a:pt x="2256" y="3334"/>
                      <a:pt x="2281" y="3333"/>
                      <a:pt x="2305" y="3327"/>
                    </a:cubicBezTo>
                    <a:cubicBezTo>
                      <a:pt x="2308" y="3326"/>
                      <a:pt x="2310" y="3324"/>
                      <a:pt x="2313" y="3323"/>
                    </a:cubicBezTo>
                    <a:cubicBezTo>
                      <a:pt x="2320" y="3319"/>
                      <a:pt x="2330" y="3313"/>
                      <a:pt x="2348" y="3313"/>
                    </a:cubicBezTo>
                    <a:cubicBezTo>
                      <a:pt x="2360" y="3313"/>
                      <a:pt x="2372" y="3316"/>
                      <a:pt x="2383" y="3319"/>
                    </a:cubicBezTo>
                    <a:cubicBezTo>
                      <a:pt x="2392" y="3321"/>
                      <a:pt x="2401" y="3323"/>
                      <a:pt x="2409" y="3323"/>
                    </a:cubicBezTo>
                    <a:cubicBezTo>
                      <a:pt x="2458" y="3321"/>
                      <a:pt x="2519" y="3299"/>
                      <a:pt x="2589" y="3255"/>
                    </a:cubicBezTo>
                    <a:cubicBezTo>
                      <a:pt x="2594" y="3252"/>
                      <a:pt x="2599" y="3251"/>
                      <a:pt x="2605" y="3253"/>
                    </a:cubicBezTo>
                    <a:cubicBezTo>
                      <a:pt x="2610" y="3254"/>
                      <a:pt x="2615" y="3258"/>
                      <a:pt x="2617" y="3262"/>
                    </a:cubicBezTo>
                    <a:cubicBezTo>
                      <a:pt x="2646" y="3317"/>
                      <a:pt x="2652" y="3375"/>
                      <a:pt x="2634" y="3435"/>
                    </a:cubicBezTo>
                    <a:cubicBezTo>
                      <a:pt x="2631" y="3443"/>
                      <a:pt x="2629" y="3449"/>
                      <a:pt x="2626" y="3454"/>
                    </a:cubicBezTo>
                    <a:cubicBezTo>
                      <a:pt x="2624" y="3459"/>
                      <a:pt x="2621" y="3466"/>
                      <a:pt x="2621" y="3469"/>
                    </a:cubicBezTo>
                    <a:lnTo>
                      <a:pt x="2621" y="3469"/>
                    </a:lnTo>
                    <a:cubicBezTo>
                      <a:pt x="2622" y="3469"/>
                      <a:pt x="2626" y="3471"/>
                      <a:pt x="2635" y="3475"/>
                    </a:cubicBezTo>
                    <a:cubicBezTo>
                      <a:pt x="2646" y="3479"/>
                      <a:pt x="2660" y="3478"/>
                      <a:pt x="2677" y="3478"/>
                    </a:cubicBezTo>
                    <a:cubicBezTo>
                      <a:pt x="2693" y="3477"/>
                      <a:pt x="2710" y="3477"/>
                      <a:pt x="2727" y="3482"/>
                    </a:cubicBezTo>
                    <a:lnTo>
                      <a:pt x="2746" y="3489"/>
                    </a:lnTo>
                    <a:cubicBezTo>
                      <a:pt x="2768" y="3498"/>
                      <a:pt x="2783" y="3504"/>
                      <a:pt x="2793" y="3510"/>
                    </a:cubicBezTo>
                    <a:cubicBezTo>
                      <a:pt x="2813" y="3468"/>
                      <a:pt x="2826" y="3417"/>
                      <a:pt x="2815" y="3390"/>
                    </a:cubicBezTo>
                    <a:cubicBezTo>
                      <a:pt x="2814" y="3388"/>
                      <a:pt x="2812" y="3386"/>
                      <a:pt x="2810" y="3384"/>
                    </a:cubicBezTo>
                    <a:cubicBezTo>
                      <a:pt x="2804" y="3378"/>
                      <a:pt x="2796" y="3370"/>
                      <a:pt x="2793" y="3355"/>
                    </a:cubicBezTo>
                    <a:cubicBezTo>
                      <a:pt x="2789" y="3343"/>
                      <a:pt x="2793" y="3330"/>
                      <a:pt x="2796" y="3321"/>
                    </a:cubicBezTo>
                    <a:cubicBezTo>
                      <a:pt x="2797" y="3316"/>
                      <a:pt x="2799" y="3312"/>
                      <a:pt x="2799" y="3309"/>
                    </a:cubicBezTo>
                    <a:lnTo>
                      <a:pt x="2798" y="3289"/>
                    </a:lnTo>
                    <a:cubicBezTo>
                      <a:pt x="2798" y="3251"/>
                      <a:pt x="2798" y="3225"/>
                      <a:pt x="2812" y="3178"/>
                    </a:cubicBezTo>
                    <a:cubicBezTo>
                      <a:pt x="2826" y="3127"/>
                      <a:pt x="2859" y="3098"/>
                      <a:pt x="2891" y="3070"/>
                    </a:cubicBezTo>
                    <a:cubicBezTo>
                      <a:pt x="2914" y="3049"/>
                      <a:pt x="2936" y="3030"/>
                      <a:pt x="2951" y="3001"/>
                    </a:cubicBezTo>
                    <a:cubicBezTo>
                      <a:pt x="2970" y="2964"/>
                      <a:pt x="2996" y="2937"/>
                      <a:pt x="3020" y="2910"/>
                    </a:cubicBezTo>
                    <a:cubicBezTo>
                      <a:pt x="3032" y="2896"/>
                      <a:pt x="3045" y="2882"/>
                      <a:pt x="3057" y="2866"/>
                    </a:cubicBezTo>
                    <a:cubicBezTo>
                      <a:pt x="3064" y="2859"/>
                      <a:pt x="3068" y="2849"/>
                      <a:pt x="3074" y="2838"/>
                    </a:cubicBezTo>
                    <a:cubicBezTo>
                      <a:pt x="3082" y="2820"/>
                      <a:pt x="3092" y="2800"/>
                      <a:pt x="3110" y="2788"/>
                    </a:cubicBezTo>
                    <a:cubicBezTo>
                      <a:pt x="3130" y="2774"/>
                      <a:pt x="3151" y="2772"/>
                      <a:pt x="3170" y="2771"/>
                    </a:cubicBezTo>
                    <a:cubicBezTo>
                      <a:pt x="3186" y="2769"/>
                      <a:pt x="3201" y="2768"/>
                      <a:pt x="3213" y="2759"/>
                    </a:cubicBezTo>
                    <a:cubicBezTo>
                      <a:pt x="3234" y="2742"/>
                      <a:pt x="3236" y="2724"/>
                      <a:pt x="3240" y="2699"/>
                    </a:cubicBezTo>
                    <a:cubicBezTo>
                      <a:pt x="3242" y="2685"/>
                      <a:pt x="3244" y="2669"/>
                      <a:pt x="3250" y="2653"/>
                    </a:cubicBezTo>
                    <a:cubicBezTo>
                      <a:pt x="3271" y="2599"/>
                      <a:pt x="3316" y="2506"/>
                      <a:pt x="3388" y="2476"/>
                    </a:cubicBezTo>
                    <a:cubicBezTo>
                      <a:pt x="3403" y="2468"/>
                      <a:pt x="3419" y="2466"/>
                      <a:pt x="3434" y="2463"/>
                    </a:cubicBezTo>
                    <a:cubicBezTo>
                      <a:pt x="3445" y="2461"/>
                      <a:pt x="3456" y="2460"/>
                      <a:pt x="3464" y="2456"/>
                    </a:cubicBezTo>
                    <a:cubicBezTo>
                      <a:pt x="3494" y="2442"/>
                      <a:pt x="3497" y="2431"/>
                      <a:pt x="3502" y="2404"/>
                    </a:cubicBezTo>
                    <a:cubicBezTo>
                      <a:pt x="3504" y="2396"/>
                      <a:pt x="3506" y="2387"/>
                      <a:pt x="3509" y="2377"/>
                    </a:cubicBezTo>
                    <a:cubicBezTo>
                      <a:pt x="3515" y="2355"/>
                      <a:pt x="3522" y="2336"/>
                      <a:pt x="3530" y="2316"/>
                    </a:cubicBezTo>
                    <a:cubicBezTo>
                      <a:pt x="3542" y="2284"/>
                      <a:pt x="3553" y="2254"/>
                      <a:pt x="3556" y="2220"/>
                    </a:cubicBezTo>
                    <a:lnTo>
                      <a:pt x="3559" y="2204"/>
                    </a:lnTo>
                    <a:cubicBezTo>
                      <a:pt x="3563" y="2169"/>
                      <a:pt x="3567" y="2136"/>
                      <a:pt x="3581" y="2098"/>
                    </a:cubicBezTo>
                    <a:cubicBezTo>
                      <a:pt x="3592" y="2068"/>
                      <a:pt x="3602" y="2041"/>
                      <a:pt x="3614" y="2013"/>
                    </a:cubicBezTo>
                    <a:cubicBezTo>
                      <a:pt x="3619" y="2000"/>
                      <a:pt x="3625" y="1987"/>
                      <a:pt x="3631" y="1974"/>
                    </a:cubicBezTo>
                    <a:cubicBezTo>
                      <a:pt x="3642" y="1953"/>
                      <a:pt x="3652" y="1933"/>
                      <a:pt x="3656" y="1908"/>
                    </a:cubicBezTo>
                    <a:cubicBezTo>
                      <a:pt x="3659" y="1895"/>
                      <a:pt x="3662" y="1881"/>
                      <a:pt x="3665" y="1866"/>
                    </a:cubicBezTo>
                    <a:cubicBezTo>
                      <a:pt x="3668" y="1846"/>
                      <a:pt x="3672" y="1824"/>
                      <a:pt x="3677" y="1805"/>
                    </a:cubicBezTo>
                    <a:cubicBezTo>
                      <a:pt x="3673" y="1806"/>
                      <a:pt x="3668" y="1807"/>
                      <a:pt x="3663" y="1806"/>
                    </a:cubicBezTo>
                    <a:cubicBezTo>
                      <a:pt x="3657" y="1803"/>
                      <a:pt x="3653" y="1798"/>
                      <a:pt x="3651" y="1792"/>
                    </a:cubicBezTo>
                    <a:cubicBezTo>
                      <a:pt x="3634" y="1722"/>
                      <a:pt x="3630" y="1656"/>
                      <a:pt x="3635" y="1564"/>
                    </a:cubicBezTo>
                    <a:cubicBezTo>
                      <a:pt x="3640" y="1496"/>
                      <a:pt x="3640" y="1429"/>
                      <a:pt x="3635" y="1358"/>
                    </a:cubicBezTo>
                    <a:cubicBezTo>
                      <a:pt x="3631" y="1318"/>
                      <a:pt x="3639" y="1296"/>
                      <a:pt x="3648" y="1268"/>
                    </a:cubicBezTo>
                    <a:cubicBezTo>
                      <a:pt x="3651" y="1260"/>
                      <a:pt x="3653" y="1252"/>
                      <a:pt x="3656" y="1242"/>
                    </a:cubicBezTo>
                    <a:cubicBezTo>
                      <a:pt x="3664" y="1213"/>
                      <a:pt x="3667" y="1181"/>
                      <a:pt x="3669" y="1148"/>
                    </a:cubicBezTo>
                    <a:cubicBezTo>
                      <a:pt x="3673" y="1108"/>
                      <a:pt x="3677" y="1066"/>
                      <a:pt x="3690" y="1027"/>
                    </a:cubicBezTo>
                    <a:cubicBezTo>
                      <a:pt x="3702" y="991"/>
                      <a:pt x="3719" y="960"/>
                      <a:pt x="3736" y="930"/>
                    </a:cubicBezTo>
                    <a:cubicBezTo>
                      <a:pt x="3756" y="895"/>
                      <a:pt x="3775" y="861"/>
                      <a:pt x="3784" y="821"/>
                    </a:cubicBezTo>
                    <a:cubicBezTo>
                      <a:pt x="3775" y="822"/>
                      <a:pt x="3765" y="823"/>
                      <a:pt x="3755" y="823"/>
                    </a:cubicBezTo>
                    <a:cubicBezTo>
                      <a:pt x="3719" y="823"/>
                      <a:pt x="3681" y="815"/>
                      <a:pt x="3655" y="810"/>
                    </a:cubicBezTo>
                    <a:lnTo>
                      <a:pt x="3639" y="806"/>
                    </a:lnTo>
                    <a:cubicBezTo>
                      <a:pt x="3482" y="776"/>
                      <a:pt x="3333" y="761"/>
                      <a:pt x="3197" y="761"/>
                    </a:cubicBezTo>
                    <a:cubicBezTo>
                      <a:pt x="3080" y="761"/>
                      <a:pt x="2962" y="754"/>
                      <a:pt x="2848" y="747"/>
                    </a:cubicBezTo>
                    <a:cubicBezTo>
                      <a:pt x="2745" y="740"/>
                      <a:pt x="2639" y="734"/>
                      <a:pt x="2535" y="733"/>
                    </a:cubicBezTo>
                    <a:cubicBezTo>
                      <a:pt x="2491" y="733"/>
                      <a:pt x="2447" y="728"/>
                      <a:pt x="2405" y="724"/>
                    </a:cubicBezTo>
                    <a:lnTo>
                      <a:pt x="2368" y="720"/>
                    </a:lnTo>
                    <a:cubicBezTo>
                      <a:pt x="2333" y="717"/>
                      <a:pt x="2300" y="717"/>
                      <a:pt x="2265" y="716"/>
                    </a:cubicBezTo>
                    <a:cubicBezTo>
                      <a:pt x="2243" y="716"/>
                      <a:pt x="2219" y="716"/>
                      <a:pt x="2196" y="715"/>
                    </a:cubicBezTo>
                    <a:cubicBezTo>
                      <a:pt x="2141" y="710"/>
                      <a:pt x="2091" y="708"/>
                      <a:pt x="2030" y="705"/>
                    </a:cubicBezTo>
                    <a:cubicBezTo>
                      <a:pt x="2012" y="703"/>
                      <a:pt x="1995" y="700"/>
                      <a:pt x="1980" y="696"/>
                    </a:cubicBezTo>
                    <a:cubicBezTo>
                      <a:pt x="1957" y="692"/>
                      <a:pt x="1936" y="687"/>
                      <a:pt x="1912" y="687"/>
                    </a:cubicBezTo>
                    <a:cubicBezTo>
                      <a:pt x="1884" y="688"/>
                      <a:pt x="1855" y="688"/>
                      <a:pt x="1826" y="687"/>
                    </a:cubicBezTo>
                    <a:cubicBezTo>
                      <a:pt x="1798" y="686"/>
                      <a:pt x="1770" y="686"/>
                      <a:pt x="1742" y="687"/>
                    </a:cubicBezTo>
                    <a:cubicBezTo>
                      <a:pt x="1733" y="688"/>
                      <a:pt x="1723" y="690"/>
                      <a:pt x="1712" y="692"/>
                    </a:cubicBezTo>
                    <a:cubicBezTo>
                      <a:pt x="1683" y="697"/>
                      <a:pt x="1650" y="703"/>
                      <a:pt x="1622" y="687"/>
                    </a:cubicBezTo>
                    <a:cubicBezTo>
                      <a:pt x="1609" y="678"/>
                      <a:pt x="1602" y="668"/>
                      <a:pt x="1597" y="661"/>
                    </a:cubicBezTo>
                    <a:cubicBezTo>
                      <a:pt x="1590" y="651"/>
                      <a:pt x="1587" y="646"/>
                      <a:pt x="1574" y="643"/>
                    </a:cubicBezTo>
                    <a:cubicBezTo>
                      <a:pt x="1567" y="642"/>
                      <a:pt x="1559" y="642"/>
                      <a:pt x="1552" y="643"/>
                    </a:cubicBezTo>
                    <a:cubicBezTo>
                      <a:pt x="1535" y="643"/>
                      <a:pt x="1515" y="644"/>
                      <a:pt x="1495" y="622"/>
                    </a:cubicBezTo>
                    <a:cubicBezTo>
                      <a:pt x="1484" y="611"/>
                      <a:pt x="1476" y="595"/>
                      <a:pt x="1468" y="579"/>
                    </a:cubicBezTo>
                    <a:cubicBezTo>
                      <a:pt x="1462" y="568"/>
                      <a:pt x="1456" y="556"/>
                      <a:pt x="1449" y="547"/>
                    </a:cubicBezTo>
                    <a:cubicBezTo>
                      <a:pt x="1436" y="534"/>
                      <a:pt x="1424" y="523"/>
                      <a:pt x="1406" y="511"/>
                    </a:cubicBezTo>
                    <a:cubicBezTo>
                      <a:pt x="1397" y="505"/>
                      <a:pt x="1390" y="498"/>
                      <a:pt x="1383" y="490"/>
                    </a:cubicBezTo>
                    <a:cubicBezTo>
                      <a:pt x="1364" y="471"/>
                      <a:pt x="1351" y="459"/>
                      <a:pt x="1337" y="463"/>
                    </a:cubicBezTo>
                    <a:cubicBezTo>
                      <a:pt x="1329" y="465"/>
                      <a:pt x="1321" y="461"/>
                      <a:pt x="1316" y="454"/>
                    </a:cubicBezTo>
                    <a:cubicBezTo>
                      <a:pt x="1311" y="451"/>
                      <a:pt x="1307" y="446"/>
                      <a:pt x="1307" y="440"/>
                    </a:cubicBezTo>
                    <a:cubicBezTo>
                      <a:pt x="1306" y="421"/>
                      <a:pt x="1305" y="403"/>
                      <a:pt x="1304" y="383"/>
                    </a:cubicBezTo>
                    <a:cubicBezTo>
                      <a:pt x="1304" y="365"/>
                      <a:pt x="1303" y="346"/>
                      <a:pt x="1302" y="328"/>
                    </a:cubicBezTo>
                    <a:cubicBezTo>
                      <a:pt x="1302" y="299"/>
                      <a:pt x="1291" y="270"/>
                      <a:pt x="1280" y="242"/>
                    </a:cubicBezTo>
                    <a:lnTo>
                      <a:pt x="1272" y="221"/>
                    </a:lnTo>
                    <a:cubicBezTo>
                      <a:pt x="1266" y="206"/>
                      <a:pt x="1254" y="191"/>
                      <a:pt x="1242" y="175"/>
                    </a:cubicBezTo>
                    <a:cubicBezTo>
                      <a:pt x="1227" y="155"/>
                      <a:pt x="1211" y="134"/>
                      <a:pt x="1203" y="108"/>
                    </a:cubicBezTo>
                    <a:cubicBezTo>
                      <a:pt x="1198" y="93"/>
                      <a:pt x="1197" y="75"/>
                      <a:pt x="1196" y="58"/>
                    </a:cubicBezTo>
                    <a:cubicBezTo>
                      <a:pt x="1194" y="27"/>
                      <a:pt x="1190" y="9"/>
                      <a:pt x="1177" y="0"/>
                    </a:cubicBezTo>
                    <a:cubicBezTo>
                      <a:pt x="1176" y="2"/>
                      <a:pt x="1175" y="5"/>
                      <a:pt x="1173" y="7"/>
                    </a:cubicBezTo>
                    <a:cubicBezTo>
                      <a:pt x="1171" y="9"/>
                      <a:pt x="1168" y="10"/>
                      <a:pt x="1166" y="11"/>
                    </a:cubicBezTo>
                    <a:cubicBezTo>
                      <a:pt x="1166" y="12"/>
                      <a:pt x="1165" y="12"/>
                      <a:pt x="1165" y="12"/>
                    </a:cubicBezTo>
                    <a:cubicBezTo>
                      <a:pt x="1137" y="67"/>
                      <a:pt x="1110" y="118"/>
                      <a:pt x="1112" y="176"/>
                    </a:cubicBezTo>
                    <a:cubicBezTo>
                      <a:pt x="1112" y="186"/>
                      <a:pt x="1114" y="198"/>
                      <a:pt x="1115" y="210"/>
                    </a:cubicBezTo>
                    <a:cubicBezTo>
                      <a:pt x="1118" y="253"/>
                      <a:pt x="1122" y="301"/>
                      <a:pt x="1111" y="339"/>
                    </a:cubicBezTo>
                    <a:cubicBezTo>
                      <a:pt x="1108" y="353"/>
                      <a:pt x="1103" y="365"/>
                      <a:pt x="1098" y="375"/>
                    </a:cubicBezTo>
                    <a:cubicBezTo>
                      <a:pt x="1091" y="391"/>
                      <a:pt x="1086" y="401"/>
                      <a:pt x="1091" y="421"/>
                    </a:cubicBezTo>
                    <a:cubicBezTo>
                      <a:pt x="1093" y="429"/>
                      <a:pt x="1089" y="438"/>
                      <a:pt x="1082" y="442"/>
                    </a:cubicBezTo>
                    <a:cubicBezTo>
                      <a:pt x="1046" y="465"/>
                      <a:pt x="986" y="462"/>
                      <a:pt x="939" y="459"/>
                    </a:cubicBezTo>
                    <a:cubicBezTo>
                      <a:pt x="926" y="459"/>
                      <a:pt x="914" y="458"/>
                      <a:pt x="904" y="458"/>
                    </a:cubicBezTo>
                    <a:cubicBezTo>
                      <a:pt x="846" y="460"/>
                      <a:pt x="787" y="460"/>
                      <a:pt x="729" y="460"/>
                    </a:cubicBezTo>
                    <a:cubicBezTo>
                      <a:pt x="660" y="459"/>
                      <a:pt x="589" y="459"/>
                      <a:pt x="521" y="463"/>
                    </a:cubicBezTo>
                    <a:lnTo>
                      <a:pt x="515" y="463"/>
                    </a:lnTo>
                    <a:cubicBezTo>
                      <a:pt x="407" y="471"/>
                      <a:pt x="304" y="478"/>
                      <a:pt x="195" y="470"/>
                    </a:cubicBezTo>
                    <a:cubicBezTo>
                      <a:pt x="186" y="470"/>
                      <a:pt x="168" y="472"/>
                      <a:pt x="146" y="473"/>
                    </a:cubicBezTo>
                    <a:cubicBezTo>
                      <a:pt x="98" y="475"/>
                      <a:pt x="62" y="477"/>
                      <a:pt x="34" y="477"/>
                    </a:cubicBezTo>
                    <a:cubicBezTo>
                      <a:pt x="31" y="477"/>
                      <a:pt x="29" y="477"/>
                      <a:pt x="26" y="477"/>
                    </a:cubicBezTo>
                    <a:cubicBezTo>
                      <a:pt x="31" y="497"/>
                      <a:pt x="21" y="520"/>
                      <a:pt x="13" y="540"/>
                    </a:cubicBezTo>
                    <a:cubicBezTo>
                      <a:pt x="8" y="551"/>
                      <a:pt x="3" y="563"/>
                      <a:pt x="3" y="569"/>
                    </a:cubicBezTo>
                    <a:cubicBezTo>
                      <a:pt x="0" y="585"/>
                      <a:pt x="4" y="597"/>
                      <a:pt x="9" y="613"/>
                    </a:cubicBezTo>
                    <a:cubicBezTo>
                      <a:pt x="12" y="623"/>
                      <a:pt x="16" y="634"/>
                      <a:pt x="18" y="646"/>
                    </a:cubicBezTo>
                    <a:cubicBezTo>
                      <a:pt x="26" y="686"/>
                      <a:pt x="21" y="722"/>
                      <a:pt x="16" y="761"/>
                    </a:cubicBezTo>
                    <a:cubicBezTo>
                      <a:pt x="6" y="833"/>
                      <a:pt x="6" y="880"/>
                      <a:pt x="15" y="944"/>
                    </a:cubicBezTo>
                    <a:lnTo>
                      <a:pt x="19" y="969"/>
                    </a:lnTo>
                    <a:cubicBezTo>
                      <a:pt x="30" y="1031"/>
                      <a:pt x="40" y="1095"/>
                      <a:pt x="42" y="1159"/>
                    </a:cubicBezTo>
                    <a:cubicBezTo>
                      <a:pt x="103" y="1166"/>
                      <a:pt x="162" y="1159"/>
                      <a:pt x="224" y="1152"/>
                    </a:cubicBezTo>
                    <a:cubicBezTo>
                      <a:pt x="248" y="1149"/>
                      <a:pt x="271" y="1146"/>
                      <a:pt x="295" y="1144"/>
                    </a:cubicBezTo>
                    <a:cubicBezTo>
                      <a:pt x="337" y="1142"/>
                      <a:pt x="360" y="1159"/>
                      <a:pt x="381" y="1174"/>
                    </a:cubicBezTo>
                    <a:cubicBezTo>
                      <a:pt x="393" y="1183"/>
                      <a:pt x="404" y="1191"/>
                      <a:pt x="419" y="1195"/>
                    </a:cubicBezTo>
                    <a:cubicBezTo>
                      <a:pt x="424" y="1197"/>
                      <a:pt x="433" y="1195"/>
                      <a:pt x="441" y="1193"/>
                    </a:cubicBezTo>
                    <a:cubicBezTo>
                      <a:pt x="449" y="1191"/>
                      <a:pt x="458" y="1189"/>
                      <a:pt x="467" y="1189"/>
                    </a:cubicBezTo>
                    <a:cubicBezTo>
                      <a:pt x="505" y="1189"/>
                      <a:pt x="513" y="1194"/>
                      <a:pt x="528" y="1219"/>
                    </a:cubicBezTo>
                    <a:lnTo>
                      <a:pt x="540" y="1238"/>
                    </a:lnTo>
                    <a:cubicBezTo>
                      <a:pt x="553" y="1258"/>
                      <a:pt x="572" y="1284"/>
                      <a:pt x="559" y="1318"/>
                    </a:cubicBezTo>
                    <a:cubicBezTo>
                      <a:pt x="555" y="1329"/>
                      <a:pt x="547" y="1336"/>
                      <a:pt x="539" y="1344"/>
                    </a:cubicBezTo>
                    <a:cubicBezTo>
                      <a:pt x="533" y="1349"/>
                      <a:pt x="528" y="1354"/>
                      <a:pt x="526" y="1358"/>
                    </a:cubicBezTo>
                    <a:cubicBezTo>
                      <a:pt x="516" y="1386"/>
                      <a:pt x="523" y="1454"/>
                      <a:pt x="540" y="1481"/>
                    </a:cubicBezTo>
                    <a:cubicBezTo>
                      <a:pt x="544" y="1488"/>
                      <a:pt x="548" y="1492"/>
                      <a:pt x="552" y="1497"/>
                    </a:cubicBezTo>
                    <a:cubicBezTo>
                      <a:pt x="561" y="1507"/>
                      <a:pt x="572" y="1518"/>
                      <a:pt x="576" y="1545"/>
                    </a:cubicBezTo>
                    <a:cubicBezTo>
                      <a:pt x="580" y="1573"/>
                      <a:pt x="579" y="1601"/>
                      <a:pt x="579" y="1628"/>
                    </a:cubicBezTo>
                    <a:lnTo>
                      <a:pt x="578" y="1655"/>
                    </a:lnTo>
                    <a:cubicBezTo>
                      <a:pt x="576" y="1711"/>
                      <a:pt x="553" y="1766"/>
                      <a:pt x="513" y="1815"/>
                    </a:cubicBezTo>
                    <a:cubicBezTo>
                      <a:pt x="505" y="1824"/>
                      <a:pt x="497" y="1833"/>
                      <a:pt x="488" y="1842"/>
                    </a:cubicBezTo>
                    <a:cubicBezTo>
                      <a:pt x="474" y="1857"/>
                      <a:pt x="460" y="1870"/>
                      <a:pt x="452" y="1887"/>
                    </a:cubicBezTo>
                    <a:cubicBezTo>
                      <a:pt x="447" y="1896"/>
                      <a:pt x="444" y="1903"/>
                      <a:pt x="442" y="1910"/>
                    </a:cubicBezTo>
                    <a:cubicBezTo>
                      <a:pt x="436" y="1925"/>
                      <a:pt x="430" y="1940"/>
                      <a:pt x="417" y="1957"/>
                    </a:cubicBezTo>
                    <a:cubicBezTo>
                      <a:pt x="391" y="1994"/>
                      <a:pt x="363" y="2012"/>
                      <a:pt x="332" y="2031"/>
                    </a:cubicBezTo>
                    <a:cubicBezTo>
                      <a:pt x="326" y="2034"/>
                      <a:pt x="321" y="2038"/>
                      <a:pt x="315" y="2041"/>
                    </a:cubicBezTo>
                    <a:cubicBezTo>
                      <a:pt x="316" y="2041"/>
                      <a:pt x="317" y="2042"/>
                      <a:pt x="318" y="2042"/>
                    </a:cubicBezTo>
                    <a:cubicBezTo>
                      <a:pt x="333" y="2043"/>
                      <a:pt x="349" y="2045"/>
                      <a:pt x="364" y="2056"/>
                    </a:cubicBezTo>
                    <a:cubicBezTo>
                      <a:pt x="384" y="2069"/>
                      <a:pt x="418" y="2129"/>
                      <a:pt x="415" y="2160"/>
                    </a:cubicBezTo>
                    <a:cubicBezTo>
                      <a:pt x="413" y="2175"/>
                      <a:pt x="404" y="2186"/>
                      <a:pt x="396" y="2196"/>
                    </a:cubicBezTo>
                    <a:cubicBezTo>
                      <a:pt x="391" y="2203"/>
                      <a:pt x="386" y="2210"/>
                      <a:pt x="384" y="2216"/>
                    </a:cubicBezTo>
                    <a:cubicBezTo>
                      <a:pt x="382" y="2230"/>
                      <a:pt x="385" y="2265"/>
                      <a:pt x="389" y="2283"/>
                    </a:cubicBezTo>
                    <a:cubicBezTo>
                      <a:pt x="392" y="2295"/>
                      <a:pt x="397" y="2299"/>
                      <a:pt x="406" y="2307"/>
                    </a:cubicBezTo>
                    <a:cubicBezTo>
                      <a:pt x="411" y="2313"/>
                      <a:pt x="418" y="2318"/>
                      <a:pt x="424" y="2327"/>
                    </a:cubicBezTo>
                    <a:cubicBezTo>
                      <a:pt x="437" y="2348"/>
                      <a:pt x="440" y="2361"/>
                      <a:pt x="443" y="2379"/>
                    </a:cubicBezTo>
                    <a:lnTo>
                      <a:pt x="445" y="2391"/>
                    </a:lnTo>
                    <a:cubicBezTo>
                      <a:pt x="447" y="2398"/>
                      <a:pt x="450" y="2408"/>
                      <a:pt x="454" y="2419"/>
                    </a:cubicBezTo>
                    <a:cubicBezTo>
                      <a:pt x="468" y="2457"/>
                      <a:pt x="485" y="2503"/>
                      <a:pt x="457" y="2529"/>
                    </a:cubicBezTo>
                    <a:cubicBezTo>
                      <a:pt x="440" y="2546"/>
                      <a:pt x="415" y="2545"/>
                      <a:pt x="396" y="2543"/>
                    </a:cubicBezTo>
                    <a:cubicBezTo>
                      <a:pt x="396" y="2544"/>
                      <a:pt x="396" y="2544"/>
                      <a:pt x="397" y="2544"/>
                    </a:cubicBezTo>
                    <a:cubicBezTo>
                      <a:pt x="404" y="2557"/>
                      <a:pt x="411" y="2566"/>
                      <a:pt x="418" y="2575"/>
                    </a:cubicBezTo>
                    <a:cubicBezTo>
                      <a:pt x="427" y="2587"/>
                      <a:pt x="437" y="2599"/>
                      <a:pt x="446" y="2617"/>
                    </a:cubicBezTo>
                    <a:cubicBezTo>
                      <a:pt x="449" y="2625"/>
                      <a:pt x="452" y="2631"/>
                      <a:pt x="455" y="2637"/>
                    </a:cubicBezTo>
                    <a:cubicBezTo>
                      <a:pt x="465" y="2659"/>
                      <a:pt x="474" y="2680"/>
                      <a:pt x="476" y="2709"/>
                    </a:cubicBezTo>
                    <a:cubicBezTo>
                      <a:pt x="479" y="2729"/>
                      <a:pt x="479" y="2749"/>
                      <a:pt x="480" y="2769"/>
                    </a:cubicBezTo>
                    <a:cubicBezTo>
                      <a:pt x="481" y="2817"/>
                      <a:pt x="482" y="2855"/>
                      <a:pt x="516" y="2890"/>
                    </a:cubicBezTo>
                    <a:cubicBezTo>
                      <a:pt x="560" y="2934"/>
                      <a:pt x="607" y="2921"/>
                      <a:pt x="665" y="2906"/>
                    </a:cubicBezTo>
                    <a:cubicBezTo>
                      <a:pt x="685" y="2900"/>
                      <a:pt x="705" y="2895"/>
                      <a:pt x="726" y="2892"/>
                    </a:cubicBezTo>
                    <a:cubicBezTo>
                      <a:pt x="763" y="2886"/>
                      <a:pt x="794" y="2894"/>
                      <a:pt x="825" y="2902"/>
                    </a:cubicBezTo>
                    <a:cubicBezTo>
                      <a:pt x="842" y="2906"/>
                      <a:pt x="858" y="2910"/>
                      <a:pt x="876" y="2912"/>
                    </a:cubicBezTo>
                    <a:cubicBezTo>
                      <a:pt x="913" y="2917"/>
                      <a:pt x="952" y="2913"/>
                      <a:pt x="991" y="2908"/>
                    </a:cubicBezTo>
                    <a:cubicBezTo>
                      <a:pt x="1001" y="2907"/>
                      <a:pt x="1012" y="2906"/>
                      <a:pt x="1022" y="2904"/>
                    </a:cubicBezTo>
                    <a:cubicBezTo>
                      <a:pt x="1058" y="2902"/>
                      <a:pt x="1096" y="2903"/>
                      <a:pt x="1111" y="2928"/>
                    </a:cubicBezTo>
                    <a:cubicBezTo>
                      <a:pt x="1121" y="2944"/>
                      <a:pt x="1119" y="2964"/>
                      <a:pt x="1105" y="2987"/>
                    </a:cubicBezTo>
                    <a:cubicBezTo>
                      <a:pt x="1095" y="3001"/>
                      <a:pt x="1082" y="3007"/>
                      <a:pt x="1072" y="3011"/>
                    </a:cubicBezTo>
                    <a:cubicBezTo>
                      <a:pt x="1068" y="3012"/>
                      <a:pt x="1062" y="3015"/>
                      <a:pt x="1061" y="3016"/>
                    </a:cubicBezTo>
                    <a:cubicBezTo>
                      <a:pt x="1053" y="3028"/>
                      <a:pt x="1056" y="3049"/>
                      <a:pt x="1058" y="3066"/>
                    </a:cubicBezTo>
                    <a:lnTo>
                      <a:pt x="1059" y="3071"/>
                    </a:lnTo>
                    <a:cubicBezTo>
                      <a:pt x="1060" y="3080"/>
                      <a:pt x="1061" y="3089"/>
                      <a:pt x="1062" y="3100"/>
                    </a:cubicBezTo>
                    <a:cubicBezTo>
                      <a:pt x="1065" y="3136"/>
                      <a:pt x="1070" y="3191"/>
                      <a:pt x="1089" y="3210"/>
                    </a:cubicBezTo>
                    <a:cubicBezTo>
                      <a:pt x="1093" y="3215"/>
                      <a:pt x="1100" y="3218"/>
                      <a:pt x="1106" y="3220"/>
                    </a:cubicBezTo>
                    <a:cubicBezTo>
                      <a:pt x="1115" y="3225"/>
                      <a:pt x="1126" y="3230"/>
                      <a:pt x="1135" y="3238"/>
                    </a:cubicBezTo>
                    <a:cubicBezTo>
                      <a:pt x="1144" y="3246"/>
                      <a:pt x="1151" y="3258"/>
                      <a:pt x="1157" y="3269"/>
                    </a:cubicBezTo>
                    <a:cubicBezTo>
                      <a:pt x="1162" y="3278"/>
                      <a:pt x="1167" y="3287"/>
                      <a:pt x="1173" y="3290"/>
                    </a:cubicBezTo>
                    <a:cubicBezTo>
                      <a:pt x="1180" y="3294"/>
                      <a:pt x="1189" y="3295"/>
                      <a:pt x="1198" y="3295"/>
                    </a:cubicBezTo>
                    <a:cubicBezTo>
                      <a:pt x="1212" y="3296"/>
                      <a:pt x="1231" y="3298"/>
                      <a:pt x="1246" y="3313"/>
                    </a:cubicBezTo>
                    <a:cubicBezTo>
                      <a:pt x="1251" y="3305"/>
                      <a:pt x="1259" y="3295"/>
                      <a:pt x="1275" y="329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9" name="Freeform 17">
                <a:extLst>
                  <a:ext uri="{FF2B5EF4-FFF2-40B4-BE49-F238E27FC236}">
                    <a16:creationId xmlns="" xmlns:a16="http://schemas.microsoft.com/office/drawing/2014/main" id="{F8A5C4FD-52BB-41F0-BC42-BDEE33D8A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309"/>
                <a:ext cx="1399" cy="1371"/>
              </a:xfrm>
              <a:custGeom>
                <a:avLst/>
                <a:gdLst>
                  <a:gd name="T0" fmla="*/ 12 w 4208"/>
                  <a:gd name="T1" fmla="*/ 598 h 4123"/>
                  <a:gd name="T2" fmla="*/ 17 w 4208"/>
                  <a:gd name="T3" fmla="*/ 754 h 4123"/>
                  <a:gd name="T4" fmla="*/ 57 w 4208"/>
                  <a:gd name="T5" fmla="*/ 1016 h 4123"/>
                  <a:gd name="T6" fmla="*/ 170 w 4208"/>
                  <a:gd name="T7" fmla="*/ 1144 h 4123"/>
                  <a:gd name="T8" fmla="*/ 224 w 4208"/>
                  <a:gd name="T9" fmla="*/ 1259 h 4123"/>
                  <a:gd name="T10" fmla="*/ 633 w 4208"/>
                  <a:gd name="T11" fmla="*/ 1437 h 4123"/>
                  <a:gd name="T12" fmla="*/ 752 w 4208"/>
                  <a:gd name="T13" fmla="*/ 1534 h 4123"/>
                  <a:gd name="T14" fmla="*/ 946 w 4208"/>
                  <a:gd name="T15" fmla="*/ 1553 h 4123"/>
                  <a:gd name="T16" fmla="*/ 614 w 4208"/>
                  <a:gd name="T17" fmla="*/ 2125 h 4123"/>
                  <a:gd name="T18" fmla="*/ 450 w 4208"/>
                  <a:gd name="T19" fmla="*/ 2526 h 4123"/>
                  <a:gd name="T20" fmla="*/ 215 w 4208"/>
                  <a:gd name="T21" fmla="*/ 2986 h 4123"/>
                  <a:gd name="T22" fmla="*/ 276 w 4208"/>
                  <a:gd name="T23" fmla="*/ 3251 h 4123"/>
                  <a:gd name="T24" fmla="*/ 362 w 4208"/>
                  <a:gd name="T25" fmla="*/ 3481 h 4123"/>
                  <a:gd name="T26" fmla="*/ 434 w 4208"/>
                  <a:gd name="T27" fmla="*/ 3753 h 4123"/>
                  <a:gd name="T28" fmla="*/ 612 w 4208"/>
                  <a:gd name="T29" fmla="*/ 3925 h 4123"/>
                  <a:gd name="T30" fmla="*/ 793 w 4208"/>
                  <a:gd name="T31" fmla="*/ 3983 h 4123"/>
                  <a:gd name="T32" fmla="*/ 1076 w 4208"/>
                  <a:gd name="T33" fmla="*/ 3988 h 4123"/>
                  <a:gd name="T34" fmla="*/ 1497 w 4208"/>
                  <a:gd name="T35" fmla="*/ 4015 h 4123"/>
                  <a:gd name="T36" fmla="*/ 2751 w 4208"/>
                  <a:gd name="T37" fmla="*/ 4101 h 4123"/>
                  <a:gd name="T38" fmla="*/ 2932 w 4208"/>
                  <a:gd name="T39" fmla="*/ 3950 h 4123"/>
                  <a:gd name="T40" fmla="*/ 3147 w 4208"/>
                  <a:gd name="T41" fmla="*/ 3633 h 4123"/>
                  <a:gd name="T42" fmla="*/ 3203 w 4208"/>
                  <a:gd name="T43" fmla="*/ 3257 h 4123"/>
                  <a:gd name="T44" fmla="*/ 3359 w 4208"/>
                  <a:gd name="T45" fmla="*/ 3062 h 4123"/>
                  <a:gd name="T46" fmla="*/ 3498 w 4208"/>
                  <a:gd name="T47" fmla="*/ 2864 h 4123"/>
                  <a:gd name="T48" fmla="*/ 3500 w 4208"/>
                  <a:gd name="T49" fmla="*/ 2797 h 4123"/>
                  <a:gd name="T50" fmla="*/ 3349 w 4208"/>
                  <a:gd name="T51" fmla="*/ 2657 h 4123"/>
                  <a:gd name="T52" fmla="*/ 3466 w 4208"/>
                  <a:gd name="T53" fmla="*/ 2517 h 4123"/>
                  <a:gd name="T54" fmla="*/ 3689 w 4208"/>
                  <a:gd name="T55" fmla="*/ 2343 h 4123"/>
                  <a:gd name="T56" fmla="*/ 3888 w 4208"/>
                  <a:gd name="T57" fmla="*/ 2111 h 4123"/>
                  <a:gd name="T58" fmla="*/ 3974 w 4208"/>
                  <a:gd name="T59" fmla="*/ 1951 h 4123"/>
                  <a:gd name="T60" fmla="*/ 4057 w 4208"/>
                  <a:gd name="T61" fmla="*/ 1787 h 4123"/>
                  <a:gd name="T62" fmla="*/ 4117 w 4208"/>
                  <a:gd name="T63" fmla="*/ 1615 h 4123"/>
                  <a:gd name="T64" fmla="*/ 4170 w 4208"/>
                  <a:gd name="T65" fmla="*/ 1494 h 4123"/>
                  <a:gd name="T66" fmla="*/ 4177 w 4208"/>
                  <a:gd name="T67" fmla="*/ 1391 h 4123"/>
                  <a:gd name="T68" fmla="*/ 4204 w 4208"/>
                  <a:gd name="T69" fmla="*/ 1242 h 4123"/>
                  <a:gd name="T70" fmla="*/ 4079 w 4208"/>
                  <a:gd name="T71" fmla="*/ 1170 h 4123"/>
                  <a:gd name="T72" fmla="*/ 3876 w 4208"/>
                  <a:gd name="T73" fmla="*/ 1116 h 4123"/>
                  <a:gd name="T74" fmla="*/ 3614 w 4208"/>
                  <a:gd name="T75" fmla="*/ 1146 h 4123"/>
                  <a:gd name="T76" fmla="*/ 3403 w 4208"/>
                  <a:gd name="T77" fmla="*/ 1331 h 4123"/>
                  <a:gd name="T78" fmla="*/ 3167 w 4208"/>
                  <a:gd name="T79" fmla="*/ 1510 h 4123"/>
                  <a:gd name="T80" fmla="*/ 3099 w 4208"/>
                  <a:gd name="T81" fmla="*/ 1486 h 4123"/>
                  <a:gd name="T82" fmla="*/ 3001 w 4208"/>
                  <a:gd name="T83" fmla="*/ 1563 h 4123"/>
                  <a:gd name="T84" fmla="*/ 2876 w 4208"/>
                  <a:gd name="T85" fmla="*/ 1524 h 4123"/>
                  <a:gd name="T86" fmla="*/ 2651 w 4208"/>
                  <a:gd name="T87" fmla="*/ 1354 h 4123"/>
                  <a:gd name="T88" fmla="*/ 2530 w 4208"/>
                  <a:gd name="T89" fmla="*/ 1250 h 4123"/>
                  <a:gd name="T90" fmla="*/ 2303 w 4208"/>
                  <a:gd name="T91" fmla="*/ 1416 h 4123"/>
                  <a:gd name="T92" fmla="*/ 2305 w 4208"/>
                  <a:gd name="T93" fmla="*/ 1264 h 4123"/>
                  <a:gd name="T94" fmla="*/ 2032 w 4208"/>
                  <a:gd name="T95" fmla="*/ 977 h 4123"/>
                  <a:gd name="T96" fmla="*/ 1901 w 4208"/>
                  <a:gd name="T97" fmla="*/ 787 h 4123"/>
                  <a:gd name="T98" fmla="*/ 1876 w 4208"/>
                  <a:gd name="T99" fmla="*/ 608 h 4123"/>
                  <a:gd name="T100" fmla="*/ 1747 w 4208"/>
                  <a:gd name="T101" fmla="*/ 433 h 4123"/>
                  <a:gd name="T102" fmla="*/ 1596 w 4208"/>
                  <a:gd name="T103" fmla="*/ 357 h 4123"/>
                  <a:gd name="T104" fmla="*/ 1543 w 4208"/>
                  <a:gd name="T105" fmla="*/ 341 h 4123"/>
                  <a:gd name="T106" fmla="*/ 1354 w 4208"/>
                  <a:gd name="T107" fmla="*/ 205 h 4123"/>
                  <a:gd name="T108" fmla="*/ 1346 w 4208"/>
                  <a:gd name="T109" fmla="*/ 24 h 4123"/>
                  <a:gd name="T110" fmla="*/ 980 w 4208"/>
                  <a:gd name="T111" fmla="*/ 46 h 4123"/>
                  <a:gd name="T112" fmla="*/ 947 w 4208"/>
                  <a:gd name="T113" fmla="*/ 111 h 4123"/>
                  <a:gd name="T114" fmla="*/ 683 w 4208"/>
                  <a:gd name="T115" fmla="*/ 236 h 4123"/>
                  <a:gd name="T116" fmla="*/ 423 w 4208"/>
                  <a:gd name="T117" fmla="*/ 311 h 4123"/>
                  <a:gd name="T118" fmla="*/ 210 w 4208"/>
                  <a:gd name="T119" fmla="*/ 368 h 4123"/>
                  <a:gd name="T120" fmla="*/ 31 w 4208"/>
                  <a:gd name="T121" fmla="*/ 472 h 4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208" h="4123">
                    <a:moveTo>
                      <a:pt x="30" y="507"/>
                    </a:moveTo>
                    <a:cubicBezTo>
                      <a:pt x="30" y="517"/>
                      <a:pt x="21" y="526"/>
                      <a:pt x="10" y="526"/>
                    </a:cubicBezTo>
                    <a:cubicBezTo>
                      <a:pt x="7" y="526"/>
                      <a:pt x="5" y="525"/>
                      <a:pt x="2" y="524"/>
                    </a:cubicBezTo>
                    <a:cubicBezTo>
                      <a:pt x="0" y="542"/>
                      <a:pt x="2" y="567"/>
                      <a:pt x="6" y="580"/>
                    </a:cubicBezTo>
                    <a:cubicBezTo>
                      <a:pt x="7" y="588"/>
                      <a:pt x="9" y="592"/>
                      <a:pt x="12" y="598"/>
                    </a:cubicBezTo>
                    <a:cubicBezTo>
                      <a:pt x="16" y="606"/>
                      <a:pt x="20" y="616"/>
                      <a:pt x="22" y="632"/>
                    </a:cubicBezTo>
                    <a:cubicBezTo>
                      <a:pt x="24" y="644"/>
                      <a:pt x="28" y="716"/>
                      <a:pt x="18" y="741"/>
                    </a:cubicBezTo>
                    <a:cubicBezTo>
                      <a:pt x="18" y="741"/>
                      <a:pt x="17" y="742"/>
                      <a:pt x="17" y="742"/>
                    </a:cubicBezTo>
                    <a:cubicBezTo>
                      <a:pt x="17" y="742"/>
                      <a:pt x="17" y="743"/>
                      <a:pt x="17" y="743"/>
                    </a:cubicBezTo>
                    <a:lnTo>
                      <a:pt x="17" y="754"/>
                    </a:lnTo>
                    <a:cubicBezTo>
                      <a:pt x="17" y="761"/>
                      <a:pt x="13" y="768"/>
                      <a:pt x="7" y="771"/>
                    </a:cubicBezTo>
                    <a:cubicBezTo>
                      <a:pt x="0" y="804"/>
                      <a:pt x="14" y="840"/>
                      <a:pt x="29" y="879"/>
                    </a:cubicBezTo>
                    <a:cubicBezTo>
                      <a:pt x="39" y="905"/>
                      <a:pt x="49" y="931"/>
                      <a:pt x="52" y="957"/>
                    </a:cubicBezTo>
                    <a:cubicBezTo>
                      <a:pt x="53" y="966"/>
                      <a:pt x="54" y="975"/>
                      <a:pt x="54" y="983"/>
                    </a:cubicBezTo>
                    <a:cubicBezTo>
                      <a:pt x="54" y="994"/>
                      <a:pt x="54" y="1004"/>
                      <a:pt x="57" y="1016"/>
                    </a:cubicBezTo>
                    <a:cubicBezTo>
                      <a:pt x="59" y="1024"/>
                      <a:pt x="61" y="1034"/>
                      <a:pt x="62" y="1043"/>
                    </a:cubicBezTo>
                    <a:cubicBezTo>
                      <a:pt x="65" y="1066"/>
                      <a:pt x="67" y="1077"/>
                      <a:pt x="75" y="1080"/>
                    </a:cubicBezTo>
                    <a:cubicBezTo>
                      <a:pt x="81" y="1083"/>
                      <a:pt x="87" y="1082"/>
                      <a:pt x="96" y="1081"/>
                    </a:cubicBezTo>
                    <a:cubicBezTo>
                      <a:pt x="110" y="1078"/>
                      <a:pt x="129" y="1076"/>
                      <a:pt x="148" y="1091"/>
                    </a:cubicBezTo>
                    <a:cubicBezTo>
                      <a:pt x="162" y="1106"/>
                      <a:pt x="167" y="1127"/>
                      <a:pt x="170" y="1144"/>
                    </a:cubicBezTo>
                    <a:cubicBezTo>
                      <a:pt x="172" y="1150"/>
                      <a:pt x="173" y="1155"/>
                      <a:pt x="174" y="1159"/>
                    </a:cubicBezTo>
                    <a:cubicBezTo>
                      <a:pt x="179" y="1181"/>
                      <a:pt x="179" y="1181"/>
                      <a:pt x="188" y="1190"/>
                    </a:cubicBezTo>
                    <a:cubicBezTo>
                      <a:pt x="191" y="1194"/>
                      <a:pt x="195" y="1199"/>
                      <a:pt x="201" y="1206"/>
                    </a:cubicBezTo>
                    <a:cubicBezTo>
                      <a:pt x="213" y="1220"/>
                      <a:pt x="216" y="1230"/>
                      <a:pt x="218" y="1240"/>
                    </a:cubicBezTo>
                    <a:cubicBezTo>
                      <a:pt x="219" y="1245"/>
                      <a:pt x="221" y="1251"/>
                      <a:pt x="224" y="1259"/>
                    </a:cubicBezTo>
                    <a:cubicBezTo>
                      <a:pt x="235" y="1279"/>
                      <a:pt x="286" y="1318"/>
                      <a:pt x="312" y="1331"/>
                    </a:cubicBezTo>
                    <a:cubicBezTo>
                      <a:pt x="337" y="1340"/>
                      <a:pt x="370" y="1340"/>
                      <a:pt x="405" y="1341"/>
                    </a:cubicBezTo>
                    <a:cubicBezTo>
                      <a:pt x="437" y="1341"/>
                      <a:pt x="469" y="1342"/>
                      <a:pt x="499" y="1350"/>
                    </a:cubicBezTo>
                    <a:lnTo>
                      <a:pt x="517" y="1355"/>
                    </a:lnTo>
                    <a:cubicBezTo>
                      <a:pt x="565" y="1369"/>
                      <a:pt x="597" y="1378"/>
                      <a:pt x="633" y="1437"/>
                    </a:cubicBezTo>
                    <a:cubicBezTo>
                      <a:pt x="641" y="1451"/>
                      <a:pt x="642" y="1461"/>
                      <a:pt x="644" y="1467"/>
                    </a:cubicBezTo>
                    <a:cubicBezTo>
                      <a:pt x="646" y="1468"/>
                      <a:pt x="651" y="1469"/>
                      <a:pt x="661" y="1471"/>
                    </a:cubicBezTo>
                    <a:cubicBezTo>
                      <a:pt x="669" y="1473"/>
                      <a:pt x="677" y="1474"/>
                      <a:pt x="683" y="1475"/>
                    </a:cubicBezTo>
                    <a:cubicBezTo>
                      <a:pt x="706" y="1477"/>
                      <a:pt x="724" y="1480"/>
                      <a:pt x="744" y="1510"/>
                    </a:cubicBezTo>
                    <a:cubicBezTo>
                      <a:pt x="748" y="1517"/>
                      <a:pt x="750" y="1525"/>
                      <a:pt x="752" y="1534"/>
                    </a:cubicBezTo>
                    <a:cubicBezTo>
                      <a:pt x="799" y="1532"/>
                      <a:pt x="857" y="1511"/>
                      <a:pt x="894" y="1483"/>
                    </a:cubicBezTo>
                    <a:lnTo>
                      <a:pt x="901" y="1478"/>
                    </a:lnTo>
                    <a:cubicBezTo>
                      <a:pt x="917" y="1465"/>
                      <a:pt x="939" y="1448"/>
                      <a:pt x="962" y="1455"/>
                    </a:cubicBezTo>
                    <a:cubicBezTo>
                      <a:pt x="970" y="1457"/>
                      <a:pt x="981" y="1464"/>
                      <a:pt x="988" y="1481"/>
                    </a:cubicBezTo>
                    <a:cubicBezTo>
                      <a:pt x="1000" y="1511"/>
                      <a:pt x="969" y="1535"/>
                      <a:pt x="946" y="1553"/>
                    </a:cubicBezTo>
                    <a:cubicBezTo>
                      <a:pt x="942" y="1555"/>
                      <a:pt x="939" y="1558"/>
                      <a:pt x="935" y="1561"/>
                    </a:cubicBezTo>
                    <a:cubicBezTo>
                      <a:pt x="936" y="1567"/>
                      <a:pt x="934" y="1573"/>
                      <a:pt x="929" y="1578"/>
                    </a:cubicBezTo>
                    <a:cubicBezTo>
                      <a:pt x="862" y="1635"/>
                      <a:pt x="812" y="1730"/>
                      <a:pt x="771" y="1816"/>
                    </a:cubicBezTo>
                    <a:cubicBezTo>
                      <a:pt x="750" y="1861"/>
                      <a:pt x="725" y="1906"/>
                      <a:pt x="701" y="1950"/>
                    </a:cubicBezTo>
                    <a:cubicBezTo>
                      <a:pt x="670" y="2006"/>
                      <a:pt x="638" y="2065"/>
                      <a:pt x="614" y="2125"/>
                    </a:cubicBezTo>
                    <a:cubicBezTo>
                      <a:pt x="603" y="2152"/>
                      <a:pt x="593" y="2179"/>
                      <a:pt x="583" y="2207"/>
                    </a:cubicBezTo>
                    <a:cubicBezTo>
                      <a:pt x="566" y="2255"/>
                      <a:pt x="547" y="2305"/>
                      <a:pt x="524" y="2352"/>
                    </a:cubicBezTo>
                    <a:cubicBezTo>
                      <a:pt x="517" y="2368"/>
                      <a:pt x="509" y="2384"/>
                      <a:pt x="500" y="2399"/>
                    </a:cubicBezTo>
                    <a:cubicBezTo>
                      <a:pt x="490" y="2417"/>
                      <a:pt x="481" y="2434"/>
                      <a:pt x="474" y="2452"/>
                    </a:cubicBezTo>
                    <a:cubicBezTo>
                      <a:pt x="464" y="2477"/>
                      <a:pt x="457" y="2502"/>
                      <a:pt x="450" y="2526"/>
                    </a:cubicBezTo>
                    <a:cubicBezTo>
                      <a:pt x="442" y="2553"/>
                      <a:pt x="434" y="2580"/>
                      <a:pt x="423" y="2606"/>
                    </a:cubicBezTo>
                    <a:cubicBezTo>
                      <a:pt x="403" y="2654"/>
                      <a:pt x="374" y="2695"/>
                      <a:pt x="346" y="2735"/>
                    </a:cubicBezTo>
                    <a:cubicBezTo>
                      <a:pt x="328" y="2762"/>
                      <a:pt x="308" y="2790"/>
                      <a:pt x="292" y="2819"/>
                    </a:cubicBezTo>
                    <a:cubicBezTo>
                      <a:pt x="268" y="2863"/>
                      <a:pt x="242" y="2909"/>
                      <a:pt x="225" y="2956"/>
                    </a:cubicBezTo>
                    <a:cubicBezTo>
                      <a:pt x="221" y="2966"/>
                      <a:pt x="218" y="2976"/>
                      <a:pt x="215" y="2986"/>
                    </a:cubicBezTo>
                    <a:cubicBezTo>
                      <a:pt x="208" y="3009"/>
                      <a:pt x="201" y="3033"/>
                      <a:pt x="188" y="3054"/>
                    </a:cubicBezTo>
                    <a:cubicBezTo>
                      <a:pt x="190" y="3057"/>
                      <a:pt x="191" y="3062"/>
                      <a:pt x="190" y="3066"/>
                    </a:cubicBezTo>
                    <a:cubicBezTo>
                      <a:pt x="183" y="3090"/>
                      <a:pt x="191" y="3098"/>
                      <a:pt x="215" y="3116"/>
                    </a:cubicBezTo>
                    <a:cubicBezTo>
                      <a:pt x="231" y="3127"/>
                      <a:pt x="251" y="3142"/>
                      <a:pt x="262" y="3167"/>
                    </a:cubicBezTo>
                    <a:cubicBezTo>
                      <a:pt x="272" y="3188"/>
                      <a:pt x="283" y="3220"/>
                      <a:pt x="276" y="3251"/>
                    </a:cubicBezTo>
                    <a:cubicBezTo>
                      <a:pt x="274" y="3261"/>
                      <a:pt x="270" y="3270"/>
                      <a:pt x="266" y="3279"/>
                    </a:cubicBezTo>
                    <a:cubicBezTo>
                      <a:pt x="265" y="3282"/>
                      <a:pt x="264" y="3284"/>
                      <a:pt x="263" y="3286"/>
                    </a:cubicBezTo>
                    <a:cubicBezTo>
                      <a:pt x="317" y="3300"/>
                      <a:pt x="321" y="3349"/>
                      <a:pt x="323" y="3385"/>
                    </a:cubicBezTo>
                    <a:cubicBezTo>
                      <a:pt x="324" y="3401"/>
                      <a:pt x="325" y="3415"/>
                      <a:pt x="329" y="3426"/>
                    </a:cubicBezTo>
                    <a:cubicBezTo>
                      <a:pt x="335" y="3446"/>
                      <a:pt x="348" y="3463"/>
                      <a:pt x="362" y="3481"/>
                    </a:cubicBezTo>
                    <a:cubicBezTo>
                      <a:pt x="375" y="3498"/>
                      <a:pt x="388" y="3516"/>
                      <a:pt x="397" y="3537"/>
                    </a:cubicBezTo>
                    <a:lnTo>
                      <a:pt x="405" y="3558"/>
                    </a:lnTo>
                    <a:cubicBezTo>
                      <a:pt x="417" y="3589"/>
                      <a:pt x="429" y="3622"/>
                      <a:pt x="429" y="3657"/>
                    </a:cubicBezTo>
                    <a:cubicBezTo>
                      <a:pt x="430" y="3674"/>
                      <a:pt x="431" y="3693"/>
                      <a:pt x="432" y="3712"/>
                    </a:cubicBezTo>
                    <a:cubicBezTo>
                      <a:pt x="432" y="3726"/>
                      <a:pt x="433" y="3739"/>
                      <a:pt x="434" y="3753"/>
                    </a:cubicBezTo>
                    <a:cubicBezTo>
                      <a:pt x="462" y="3754"/>
                      <a:pt x="483" y="3776"/>
                      <a:pt x="499" y="3793"/>
                    </a:cubicBezTo>
                    <a:cubicBezTo>
                      <a:pt x="505" y="3799"/>
                      <a:pt x="511" y="3805"/>
                      <a:pt x="516" y="3809"/>
                    </a:cubicBezTo>
                    <a:cubicBezTo>
                      <a:pt x="536" y="3822"/>
                      <a:pt x="550" y="3836"/>
                      <a:pt x="566" y="3852"/>
                    </a:cubicBezTo>
                    <a:cubicBezTo>
                      <a:pt x="577" y="3865"/>
                      <a:pt x="584" y="3878"/>
                      <a:pt x="590" y="3891"/>
                    </a:cubicBezTo>
                    <a:cubicBezTo>
                      <a:pt x="597" y="3905"/>
                      <a:pt x="604" y="3918"/>
                      <a:pt x="612" y="3925"/>
                    </a:cubicBezTo>
                    <a:cubicBezTo>
                      <a:pt x="620" y="3934"/>
                      <a:pt x="624" y="3934"/>
                      <a:pt x="639" y="3934"/>
                    </a:cubicBezTo>
                    <a:cubicBezTo>
                      <a:pt x="648" y="3933"/>
                      <a:pt x="658" y="3933"/>
                      <a:pt x="670" y="3935"/>
                    </a:cubicBezTo>
                    <a:cubicBezTo>
                      <a:pt x="698" y="3942"/>
                      <a:pt x="709" y="3957"/>
                      <a:pt x="717" y="3969"/>
                    </a:cubicBezTo>
                    <a:cubicBezTo>
                      <a:pt x="721" y="3975"/>
                      <a:pt x="725" y="3980"/>
                      <a:pt x="731" y="3984"/>
                    </a:cubicBezTo>
                    <a:cubicBezTo>
                      <a:pt x="745" y="3992"/>
                      <a:pt x="770" y="3988"/>
                      <a:pt x="793" y="3983"/>
                    </a:cubicBezTo>
                    <a:cubicBezTo>
                      <a:pt x="805" y="3981"/>
                      <a:pt x="817" y="3979"/>
                      <a:pt x="828" y="3978"/>
                    </a:cubicBezTo>
                    <a:cubicBezTo>
                      <a:pt x="857" y="3977"/>
                      <a:pt x="886" y="3977"/>
                      <a:pt x="915" y="3978"/>
                    </a:cubicBezTo>
                    <a:cubicBezTo>
                      <a:pt x="944" y="3979"/>
                      <a:pt x="972" y="3979"/>
                      <a:pt x="999" y="3978"/>
                    </a:cubicBezTo>
                    <a:lnTo>
                      <a:pt x="999" y="3978"/>
                    </a:lnTo>
                    <a:cubicBezTo>
                      <a:pt x="1028" y="3978"/>
                      <a:pt x="1052" y="3983"/>
                      <a:pt x="1076" y="3988"/>
                    </a:cubicBezTo>
                    <a:cubicBezTo>
                      <a:pt x="1090" y="3991"/>
                      <a:pt x="1105" y="3994"/>
                      <a:pt x="1122" y="3996"/>
                    </a:cubicBezTo>
                    <a:cubicBezTo>
                      <a:pt x="1181" y="3999"/>
                      <a:pt x="1232" y="4001"/>
                      <a:pt x="1286" y="4006"/>
                    </a:cubicBezTo>
                    <a:cubicBezTo>
                      <a:pt x="1309" y="4007"/>
                      <a:pt x="1331" y="4007"/>
                      <a:pt x="1354" y="4007"/>
                    </a:cubicBezTo>
                    <a:cubicBezTo>
                      <a:pt x="1388" y="4008"/>
                      <a:pt x="1423" y="4008"/>
                      <a:pt x="1459" y="4011"/>
                    </a:cubicBezTo>
                    <a:lnTo>
                      <a:pt x="1497" y="4015"/>
                    </a:lnTo>
                    <a:cubicBezTo>
                      <a:pt x="1539" y="4019"/>
                      <a:pt x="1581" y="4023"/>
                      <a:pt x="1623" y="4023"/>
                    </a:cubicBezTo>
                    <a:cubicBezTo>
                      <a:pt x="1729" y="4025"/>
                      <a:pt x="1835" y="4031"/>
                      <a:pt x="1938" y="4038"/>
                    </a:cubicBezTo>
                    <a:cubicBezTo>
                      <a:pt x="2052" y="4044"/>
                      <a:pt x="2169" y="4052"/>
                      <a:pt x="2285" y="4052"/>
                    </a:cubicBezTo>
                    <a:cubicBezTo>
                      <a:pt x="2424" y="4052"/>
                      <a:pt x="2575" y="4067"/>
                      <a:pt x="2734" y="4098"/>
                    </a:cubicBezTo>
                    <a:lnTo>
                      <a:pt x="2751" y="4101"/>
                    </a:lnTo>
                    <a:cubicBezTo>
                      <a:pt x="2784" y="4108"/>
                      <a:pt x="2857" y="4123"/>
                      <a:pt x="2887" y="4105"/>
                    </a:cubicBezTo>
                    <a:cubicBezTo>
                      <a:pt x="2887" y="4100"/>
                      <a:pt x="2888" y="4096"/>
                      <a:pt x="2888" y="4091"/>
                    </a:cubicBezTo>
                    <a:cubicBezTo>
                      <a:pt x="2889" y="4063"/>
                      <a:pt x="2891" y="4035"/>
                      <a:pt x="2897" y="4011"/>
                    </a:cubicBezTo>
                    <a:cubicBezTo>
                      <a:pt x="2903" y="3989"/>
                      <a:pt x="2912" y="3978"/>
                      <a:pt x="2920" y="3968"/>
                    </a:cubicBezTo>
                    <a:cubicBezTo>
                      <a:pt x="2923" y="3963"/>
                      <a:pt x="2928" y="3957"/>
                      <a:pt x="2932" y="3950"/>
                    </a:cubicBezTo>
                    <a:cubicBezTo>
                      <a:pt x="2942" y="3934"/>
                      <a:pt x="2948" y="3919"/>
                      <a:pt x="2954" y="3904"/>
                    </a:cubicBezTo>
                    <a:cubicBezTo>
                      <a:pt x="2967" y="3870"/>
                      <a:pt x="2981" y="3834"/>
                      <a:pt x="3036" y="3812"/>
                    </a:cubicBezTo>
                    <a:cubicBezTo>
                      <a:pt x="3076" y="3795"/>
                      <a:pt x="3077" y="3790"/>
                      <a:pt x="3084" y="3760"/>
                    </a:cubicBezTo>
                    <a:cubicBezTo>
                      <a:pt x="3086" y="3749"/>
                      <a:pt x="3090" y="3734"/>
                      <a:pt x="3096" y="3716"/>
                    </a:cubicBezTo>
                    <a:cubicBezTo>
                      <a:pt x="3108" y="3684"/>
                      <a:pt x="3128" y="3658"/>
                      <a:pt x="3147" y="3633"/>
                    </a:cubicBezTo>
                    <a:cubicBezTo>
                      <a:pt x="3163" y="3611"/>
                      <a:pt x="3178" y="3591"/>
                      <a:pt x="3188" y="3568"/>
                    </a:cubicBezTo>
                    <a:cubicBezTo>
                      <a:pt x="3210" y="3519"/>
                      <a:pt x="3185" y="3470"/>
                      <a:pt x="3174" y="3450"/>
                    </a:cubicBezTo>
                    <a:cubicBezTo>
                      <a:pt x="3150" y="3410"/>
                      <a:pt x="3122" y="3364"/>
                      <a:pt x="3153" y="3309"/>
                    </a:cubicBezTo>
                    <a:cubicBezTo>
                      <a:pt x="3162" y="3294"/>
                      <a:pt x="3173" y="3285"/>
                      <a:pt x="3184" y="3277"/>
                    </a:cubicBezTo>
                    <a:cubicBezTo>
                      <a:pt x="3193" y="3270"/>
                      <a:pt x="3200" y="3264"/>
                      <a:pt x="3203" y="3257"/>
                    </a:cubicBezTo>
                    <a:cubicBezTo>
                      <a:pt x="3210" y="3243"/>
                      <a:pt x="3206" y="3227"/>
                      <a:pt x="3202" y="3210"/>
                    </a:cubicBezTo>
                    <a:cubicBezTo>
                      <a:pt x="3199" y="3197"/>
                      <a:pt x="3195" y="3183"/>
                      <a:pt x="3197" y="3169"/>
                    </a:cubicBezTo>
                    <a:cubicBezTo>
                      <a:pt x="3201" y="3135"/>
                      <a:pt x="3236" y="3109"/>
                      <a:pt x="3251" y="3099"/>
                    </a:cubicBezTo>
                    <a:cubicBezTo>
                      <a:pt x="3276" y="3083"/>
                      <a:pt x="3311" y="3069"/>
                      <a:pt x="3341" y="3074"/>
                    </a:cubicBezTo>
                    <a:cubicBezTo>
                      <a:pt x="3344" y="3067"/>
                      <a:pt x="3350" y="3061"/>
                      <a:pt x="3359" y="3062"/>
                    </a:cubicBezTo>
                    <a:cubicBezTo>
                      <a:pt x="3366" y="3062"/>
                      <a:pt x="3372" y="3066"/>
                      <a:pt x="3375" y="3071"/>
                    </a:cubicBezTo>
                    <a:cubicBezTo>
                      <a:pt x="3394" y="3062"/>
                      <a:pt x="3400" y="3041"/>
                      <a:pt x="3408" y="3012"/>
                    </a:cubicBezTo>
                    <a:cubicBezTo>
                      <a:pt x="3415" y="2985"/>
                      <a:pt x="3423" y="2954"/>
                      <a:pt x="3446" y="2930"/>
                    </a:cubicBezTo>
                    <a:cubicBezTo>
                      <a:pt x="3453" y="2922"/>
                      <a:pt x="3460" y="2916"/>
                      <a:pt x="3467" y="2910"/>
                    </a:cubicBezTo>
                    <a:cubicBezTo>
                      <a:pt x="3481" y="2896"/>
                      <a:pt x="3490" y="2888"/>
                      <a:pt x="3498" y="2864"/>
                    </a:cubicBezTo>
                    <a:cubicBezTo>
                      <a:pt x="3498" y="2862"/>
                      <a:pt x="3499" y="2858"/>
                      <a:pt x="3500" y="2854"/>
                    </a:cubicBezTo>
                    <a:cubicBezTo>
                      <a:pt x="3502" y="2845"/>
                      <a:pt x="3504" y="2838"/>
                      <a:pt x="3504" y="2829"/>
                    </a:cubicBezTo>
                    <a:cubicBezTo>
                      <a:pt x="3504" y="2827"/>
                      <a:pt x="3502" y="2815"/>
                      <a:pt x="3501" y="2809"/>
                    </a:cubicBezTo>
                    <a:cubicBezTo>
                      <a:pt x="3500" y="2807"/>
                      <a:pt x="3499" y="2804"/>
                      <a:pt x="3499" y="2801"/>
                    </a:cubicBezTo>
                    <a:cubicBezTo>
                      <a:pt x="3499" y="2800"/>
                      <a:pt x="3500" y="2798"/>
                      <a:pt x="3500" y="2797"/>
                    </a:cubicBezTo>
                    <a:cubicBezTo>
                      <a:pt x="3504" y="2777"/>
                      <a:pt x="3514" y="2763"/>
                      <a:pt x="3523" y="2751"/>
                    </a:cubicBezTo>
                    <a:cubicBezTo>
                      <a:pt x="3526" y="2746"/>
                      <a:pt x="3532" y="2738"/>
                      <a:pt x="3532" y="2736"/>
                    </a:cubicBezTo>
                    <a:cubicBezTo>
                      <a:pt x="3532" y="2736"/>
                      <a:pt x="3529" y="2729"/>
                      <a:pt x="3505" y="2717"/>
                    </a:cubicBezTo>
                    <a:cubicBezTo>
                      <a:pt x="3491" y="2711"/>
                      <a:pt x="3472" y="2707"/>
                      <a:pt x="3452" y="2703"/>
                    </a:cubicBezTo>
                    <a:cubicBezTo>
                      <a:pt x="3414" y="2694"/>
                      <a:pt x="3374" y="2686"/>
                      <a:pt x="3349" y="2657"/>
                    </a:cubicBezTo>
                    <a:cubicBezTo>
                      <a:pt x="3344" y="2651"/>
                      <a:pt x="3343" y="2642"/>
                      <a:pt x="3347" y="2635"/>
                    </a:cubicBezTo>
                    <a:cubicBezTo>
                      <a:pt x="3360" y="2609"/>
                      <a:pt x="3382" y="2599"/>
                      <a:pt x="3399" y="2591"/>
                    </a:cubicBezTo>
                    <a:cubicBezTo>
                      <a:pt x="3410" y="2586"/>
                      <a:pt x="3419" y="2581"/>
                      <a:pt x="3426" y="2574"/>
                    </a:cubicBezTo>
                    <a:cubicBezTo>
                      <a:pt x="3432" y="2569"/>
                      <a:pt x="3439" y="2558"/>
                      <a:pt x="3445" y="2548"/>
                    </a:cubicBezTo>
                    <a:cubicBezTo>
                      <a:pt x="3451" y="2537"/>
                      <a:pt x="3458" y="2525"/>
                      <a:pt x="3466" y="2517"/>
                    </a:cubicBezTo>
                    <a:cubicBezTo>
                      <a:pt x="3488" y="2492"/>
                      <a:pt x="3513" y="2476"/>
                      <a:pt x="3536" y="2461"/>
                    </a:cubicBezTo>
                    <a:cubicBezTo>
                      <a:pt x="3561" y="2445"/>
                      <a:pt x="3585" y="2430"/>
                      <a:pt x="3602" y="2406"/>
                    </a:cubicBezTo>
                    <a:cubicBezTo>
                      <a:pt x="3607" y="2400"/>
                      <a:pt x="3610" y="2395"/>
                      <a:pt x="3613" y="2389"/>
                    </a:cubicBezTo>
                    <a:cubicBezTo>
                      <a:pt x="3623" y="2374"/>
                      <a:pt x="3634" y="2356"/>
                      <a:pt x="3656" y="2346"/>
                    </a:cubicBezTo>
                    <a:cubicBezTo>
                      <a:pt x="3668" y="2342"/>
                      <a:pt x="3678" y="2342"/>
                      <a:pt x="3689" y="2343"/>
                    </a:cubicBezTo>
                    <a:cubicBezTo>
                      <a:pt x="3698" y="2343"/>
                      <a:pt x="3706" y="2343"/>
                      <a:pt x="3712" y="2341"/>
                    </a:cubicBezTo>
                    <a:cubicBezTo>
                      <a:pt x="3748" y="2328"/>
                      <a:pt x="3763" y="2300"/>
                      <a:pt x="3781" y="2267"/>
                    </a:cubicBezTo>
                    <a:cubicBezTo>
                      <a:pt x="3789" y="2252"/>
                      <a:pt x="3796" y="2238"/>
                      <a:pt x="3805" y="2226"/>
                    </a:cubicBezTo>
                    <a:cubicBezTo>
                      <a:pt x="3816" y="2210"/>
                      <a:pt x="3828" y="2196"/>
                      <a:pt x="3839" y="2181"/>
                    </a:cubicBezTo>
                    <a:cubicBezTo>
                      <a:pt x="3858" y="2158"/>
                      <a:pt x="3876" y="2136"/>
                      <a:pt x="3888" y="2111"/>
                    </a:cubicBezTo>
                    <a:cubicBezTo>
                      <a:pt x="3893" y="2102"/>
                      <a:pt x="3896" y="2089"/>
                      <a:pt x="3898" y="2077"/>
                    </a:cubicBezTo>
                    <a:cubicBezTo>
                      <a:pt x="3903" y="2059"/>
                      <a:pt x="3907" y="2040"/>
                      <a:pt x="3917" y="2025"/>
                    </a:cubicBezTo>
                    <a:cubicBezTo>
                      <a:pt x="3923" y="2015"/>
                      <a:pt x="3933" y="2008"/>
                      <a:pt x="3942" y="2002"/>
                    </a:cubicBezTo>
                    <a:cubicBezTo>
                      <a:pt x="3948" y="1998"/>
                      <a:pt x="3953" y="1994"/>
                      <a:pt x="3957" y="1990"/>
                    </a:cubicBezTo>
                    <a:cubicBezTo>
                      <a:pt x="3964" y="1979"/>
                      <a:pt x="3969" y="1965"/>
                      <a:pt x="3974" y="1951"/>
                    </a:cubicBezTo>
                    <a:cubicBezTo>
                      <a:pt x="3978" y="1936"/>
                      <a:pt x="3983" y="1920"/>
                      <a:pt x="3994" y="1905"/>
                    </a:cubicBezTo>
                    <a:cubicBezTo>
                      <a:pt x="4003" y="1893"/>
                      <a:pt x="4014" y="1885"/>
                      <a:pt x="4023" y="1878"/>
                    </a:cubicBezTo>
                    <a:cubicBezTo>
                      <a:pt x="4032" y="1871"/>
                      <a:pt x="4040" y="1866"/>
                      <a:pt x="4043" y="1859"/>
                    </a:cubicBezTo>
                    <a:cubicBezTo>
                      <a:pt x="4048" y="1851"/>
                      <a:pt x="4058" y="1816"/>
                      <a:pt x="4059" y="1809"/>
                    </a:cubicBezTo>
                    <a:cubicBezTo>
                      <a:pt x="4060" y="1800"/>
                      <a:pt x="4059" y="1795"/>
                      <a:pt x="4057" y="1787"/>
                    </a:cubicBezTo>
                    <a:cubicBezTo>
                      <a:pt x="4055" y="1778"/>
                      <a:pt x="4052" y="1767"/>
                      <a:pt x="4054" y="1754"/>
                    </a:cubicBezTo>
                    <a:cubicBezTo>
                      <a:pt x="4056" y="1732"/>
                      <a:pt x="4070" y="1719"/>
                      <a:pt x="4081" y="1709"/>
                    </a:cubicBezTo>
                    <a:cubicBezTo>
                      <a:pt x="4086" y="1703"/>
                      <a:pt x="4091" y="1699"/>
                      <a:pt x="4094" y="1694"/>
                    </a:cubicBezTo>
                    <a:cubicBezTo>
                      <a:pt x="4099" y="1684"/>
                      <a:pt x="4101" y="1673"/>
                      <a:pt x="4104" y="1660"/>
                    </a:cubicBezTo>
                    <a:cubicBezTo>
                      <a:pt x="4106" y="1646"/>
                      <a:pt x="4109" y="1630"/>
                      <a:pt x="4117" y="1615"/>
                    </a:cubicBezTo>
                    <a:cubicBezTo>
                      <a:pt x="4122" y="1604"/>
                      <a:pt x="4129" y="1592"/>
                      <a:pt x="4137" y="1580"/>
                    </a:cubicBezTo>
                    <a:cubicBezTo>
                      <a:pt x="4143" y="1569"/>
                      <a:pt x="4150" y="1558"/>
                      <a:pt x="4155" y="1547"/>
                    </a:cubicBezTo>
                    <a:cubicBezTo>
                      <a:pt x="4155" y="1544"/>
                      <a:pt x="4156" y="1539"/>
                      <a:pt x="4157" y="1534"/>
                    </a:cubicBezTo>
                    <a:cubicBezTo>
                      <a:pt x="4158" y="1522"/>
                      <a:pt x="4160" y="1509"/>
                      <a:pt x="4169" y="1496"/>
                    </a:cubicBezTo>
                    <a:cubicBezTo>
                      <a:pt x="4169" y="1495"/>
                      <a:pt x="4170" y="1495"/>
                      <a:pt x="4170" y="1494"/>
                    </a:cubicBezTo>
                    <a:cubicBezTo>
                      <a:pt x="4171" y="1491"/>
                      <a:pt x="4169" y="1488"/>
                      <a:pt x="4151" y="1480"/>
                    </a:cubicBezTo>
                    <a:cubicBezTo>
                      <a:pt x="4137" y="1475"/>
                      <a:pt x="4120" y="1467"/>
                      <a:pt x="4116" y="1450"/>
                    </a:cubicBezTo>
                    <a:cubicBezTo>
                      <a:pt x="4112" y="1432"/>
                      <a:pt x="4124" y="1419"/>
                      <a:pt x="4128" y="1414"/>
                    </a:cubicBezTo>
                    <a:cubicBezTo>
                      <a:pt x="4136" y="1404"/>
                      <a:pt x="4149" y="1400"/>
                      <a:pt x="4163" y="1396"/>
                    </a:cubicBezTo>
                    <a:cubicBezTo>
                      <a:pt x="4168" y="1394"/>
                      <a:pt x="4175" y="1392"/>
                      <a:pt x="4177" y="1391"/>
                    </a:cubicBezTo>
                    <a:cubicBezTo>
                      <a:pt x="4187" y="1383"/>
                      <a:pt x="4188" y="1379"/>
                      <a:pt x="4192" y="1366"/>
                    </a:cubicBezTo>
                    <a:lnTo>
                      <a:pt x="4199" y="1341"/>
                    </a:lnTo>
                    <a:cubicBezTo>
                      <a:pt x="4203" y="1320"/>
                      <a:pt x="4208" y="1294"/>
                      <a:pt x="4207" y="1274"/>
                    </a:cubicBezTo>
                    <a:cubicBezTo>
                      <a:pt x="4204" y="1272"/>
                      <a:pt x="4201" y="1269"/>
                      <a:pt x="4199" y="1266"/>
                    </a:cubicBezTo>
                    <a:cubicBezTo>
                      <a:pt x="4195" y="1257"/>
                      <a:pt x="4197" y="1248"/>
                      <a:pt x="4204" y="1242"/>
                    </a:cubicBezTo>
                    <a:cubicBezTo>
                      <a:pt x="4200" y="1235"/>
                      <a:pt x="4194" y="1231"/>
                      <a:pt x="4181" y="1224"/>
                    </a:cubicBezTo>
                    <a:lnTo>
                      <a:pt x="4169" y="1217"/>
                    </a:lnTo>
                    <a:cubicBezTo>
                      <a:pt x="4157" y="1211"/>
                      <a:pt x="4146" y="1202"/>
                      <a:pt x="4135" y="1194"/>
                    </a:cubicBezTo>
                    <a:cubicBezTo>
                      <a:pt x="4123" y="1184"/>
                      <a:pt x="4111" y="1175"/>
                      <a:pt x="4098" y="1171"/>
                    </a:cubicBezTo>
                    <a:cubicBezTo>
                      <a:pt x="4094" y="1170"/>
                      <a:pt x="4087" y="1170"/>
                      <a:pt x="4079" y="1170"/>
                    </a:cubicBezTo>
                    <a:cubicBezTo>
                      <a:pt x="4066" y="1170"/>
                      <a:pt x="4052" y="1171"/>
                      <a:pt x="4039" y="1165"/>
                    </a:cubicBezTo>
                    <a:cubicBezTo>
                      <a:pt x="4022" y="1160"/>
                      <a:pt x="4012" y="1150"/>
                      <a:pt x="4003" y="1141"/>
                    </a:cubicBezTo>
                    <a:cubicBezTo>
                      <a:pt x="3999" y="1136"/>
                      <a:pt x="3995" y="1132"/>
                      <a:pt x="3989" y="1129"/>
                    </a:cubicBezTo>
                    <a:cubicBezTo>
                      <a:pt x="3970" y="1117"/>
                      <a:pt x="3946" y="1116"/>
                      <a:pt x="3921" y="1117"/>
                    </a:cubicBezTo>
                    <a:cubicBezTo>
                      <a:pt x="3907" y="1118"/>
                      <a:pt x="3891" y="1117"/>
                      <a:pt x="3876" y="1116"/>
                    </a:cubicBezTo>
                    <a:cubicBezTo>
                      <a:pt x="3862" y="1113"/>
                      <a:pt x="3848" y="1113"/>
                      <a:pt x="3834" y="1112"/>
                    </a:cubicBezTo>
                    <a:cubicBezTo>
                      <a:pt x="3814" y="1111"/>
                      <a:pt x="3794" y="1110"/>
                      <a:pt x="3773" y="1105"/>
                    </a:cubicBezTo>
                    <a:cubicBezTo>
                      <a:pt x="3763" y="1103"/>
                      <a:pt x="3754" y="1100"/>
                      <a:pt x="3746" y="1097"/>
                    </a:cubicBezTo>
                    <a:cubicBezTo>
                      <a:pt x="3721" y="1089"/>
                      <a:pt x="3703" y="1083"/>
                      <a:pt x="3680" y="1094"/>
                    </a:cubicBezTo>
                    <a:cubicBezTo>
                      <a:pt x="3657" y="1103"/>
                      <a:pt x="3627" y="1129"/>
                      <a:pt x="3614" y="1146"/>
                    </a:cubicBezTo>
                    <a:cubicBezTo>
                      <a:pt x="3590" y="1180"/>
                      <a:pt x="3579" y="1187"/>
                      <a:pt x="3550" y="1206"/>
                    </a:cubicBezTo>
                    <a:lnTo>
                      <a:pt x="3538" y="1214"/>
                    </a:lnTo>
                    <a:cubicBezTo>
                      <a:pt x="3521" y="1226"/>
                      <a:pt x="3510" y="1240"/>
                      <a:pt x="3498" y="1257"/>
                    </a:cubicBezTo>
                    <a:cubicBezTo>
                      <a:pt x="3491" y="1266"/>
                      <a:pt x="3484" y="1276"/>
                      <a:pt x="3476" y="1285"/>
                    </a:cubicBezTo>
                    <a:cubicBezTo>
                      <a:pt x="3455" y="1306"/>
                      <a:pt x="3428" y="1319"/>
                      <a:pt x="3403" y="1331"/>
                    </a:cubicBezTo>
                    <a:cubicBezTo>
                      <a:pt x="3390" y="1337"/>
                      <a:pt x="3378" y="1343"/>
                      <a:pt x="3367" y="1350"/>
                    </a:cubicBezTo>
                    <a:lnTo>
                      <a:pt x="3352" y="1360"/>
                    </a:lnTo>
                    <a:cubicBezTo>
                      <a:pt x="3321" y="1382"/>
                      <a:pt x="3287" y="1406"/>
                      <a:pt x="3265" y="1432"/>
                    </a:cubicBezTo>
                    <a:cubicBezTo>
                      <a:pt x="3259" y="1438"/>
                      <a:pt x="3254" y="1447"/>
                      <a:pt x="3249" y="1457"/>
                    </a:cubicBezTo>
                    <a:cubicBezTo>
                      <a:pt x="3234" y="1482"/>
                      <a:pt x="3213" y="1520"/>
                      <a:pt x="3167" y="1510"/>
                    </a:cubicBezTo>
                    <a:cubicBezTo>
                      <a:pt x="3156" y="1508"/>
                      <a:pt x="3149" y="1497"/>
                      <a:pt x="3152" y="1486"/>
                    </a:cubicBezTo>
                    <a:lnTo>
                      <a:pt x="3154" y="1476"/>
                    </a:lnTo>
                    <a:cubicBezTo>
                      <a:pt x="3156" y="1471"/>
                      <a:pt x="3157" y="1464"/>
                      <a:pt x="3158" y="1458"/>
                    </a:cubicBezTo>
                    <a:cubicBezTo>
                      <a:pt x="3153" y="1463"/>
                      <a:pt x="3147" y="1467"/>
                      <a:pt x="3141" y="1471"/>
                    </a:cubicBezTo>
                    <a:cubicBezTo>
                      <a:pt x="3125" y="1483"/>
                      <a:pt x="3110" y="1485"/>
                      <a:pt x="3099" y="1486"/>
                    </a:cubicBezTo>
                    <a:cubicBezTo>
                      <a:pt x="3093" y="1486"/>
                      <a:pt x="3089" y="1487"/>
                      <a:pt x="3085" y="1488"/>
                    </a:cubicBezTo>
                    <a:cubicBezTo>
                      <a:pt x="3068" y="1495"/>
                      <a:pt x="3064" y="1504"/>
                      <a:pt x="3059" y="1519"/>
                    </a:cubicBezTo>
                    <a:cubicBezTo>
                      <a:pt x="3053" y="1533"/>
                      <a:pt x="3047" y="1550"/>
                      <a:pt x="3028" y="1565"/>
                    </a:cubicBezTo>
                    <a:cubicBezTo>
                      <a:pt x="3024" y="1568"/>
                      <a:pt x="3019" y="1569"/>
                      <a:pt x="3015" y="1569"/>
                    </a:cubicBezTo>
                    <a:cubicBezTo>
                      <a:pt x="3010" y="1569"/>
                      <a:pt x="3004" y="1567"/>
                      <a:pt x="3001" y="1563"/>
                    </a:cubicBezTo>
                    <a:cubicBezTo>
                      <a:pt x="2985" y="1545"/>
                      <a:pt x="2973" y="1525"/>
                      <a:pt x="2961" y="1505"/>
                    </a:cubicBezTo>
                    <a:cubicBezTo>
                      <a:pt x="2959" y="1501"/>
                      <a:pt x="2957" y="1497"/>
                      <a:pt x="2954" y="1493"/>
                    </a:cubicBezTo>
                    <a:cubicBezTo>
                      <a:pt x="2947" y="1499"/>
                      <a:pt x="2938" y="1501"/>
                      <a:pt x="2928" y="1502"/>
                    </a:cubicBezTo>
                    <a:cubicBezTo>
                      <a:pt x="2924" y="1503"/>
                      <a:pt x="2919" y="1503"/>
                      <a:pt x="2914" y="1505"/>
                    </a:cubicBezTo>
                    <a:cubicBezTo>
                      <a:pt x="2900" y="1508"/>
                      <a:pt x="2888" y="1516"/>
                      <a:pt x="2876" y="1524"/>
                    </a:cubicBezTo>
                    <a:cubicBezTo>
                      <a:pt x="2861" y="1533"/>
                      <a:pt x="2847" y="1543"/>
                      <a:pt x="2831" y="1546"/>
                    </a:cubicBezTo>
                    <a:cubicBezTo>
                      <a:pt x="2788" y="1554"/>
                      <a:pt x="2719" y="1500"/>
                      <a:pt x="2699" y="1475"/>
                    </a:cubicBezTo>
                    <a:cubicBezTo>
                      <a:pt x="2685" y="1454"/>
                      <a:pt x="2680" y="1433"/>
                      <a:pt x="2675" y="1412"/>
                    </a:cubicBezTo>
                    <a:cubicBezTo>
                      <a:pt x="2671" y="1394"/>
                      <a:pt x="2667" y="1376"/>
                      <a:pt x="2658" y="1362"/>
                    </a:cubicBezTo>
                    <a:cubicBezTo>
                      <a:pt x="2656" y="1360"/>
                      <a:pt x="2653" y="1357"/>
                      <a:pt x="2651" y="1354"/>
                    </a:cubicBezTo>
                    <a:cubicBezTo>
                      <a:pt x="2642" y="1344"/>
                      <a:pt x="2633" y="1334"/>
                      <a:pt x="2628" y="1319"/>
                    </a:cubicBezTo>
                    <a:cubicBezTo>
                      <a:pt x="2623" y="1305"/>
                      <a:pt x="2627" y="1292"/>
                      <a:pt x="2630" y="1283"/>
                    </a:cubicBezTo>
                    <a:cubicBezTo>
                      <a:pt x="2631" y="1278"/>
                      <a:pt x="2633" y="1273"/>
                      <a:pt x="2632" y="1270"/>
                    </a:cubicBezTo>
                    <a:cubicBezTo>
                      <a:pt x="2629" y="1253"/>
                      <a:pt x="2624" y="1247"/>
                      <a:pt x="2600" y="1243"/>
                    </a:cubicBezTo>
                    <a:cubicBezTo>
                      <a:pt x="2577" y="1240"/>
                      <a:pt x="2540" y="1243"/>
                      <a:pt x="2530" y="1250"/>
                    </a:cubicBezTo>
                    <a:cubicBezTo>
                      <a:pt x="2517" y="1259"/>
                      <a:pt x="2512" y="1266"/>
                      <a:pt x="2508" y="1272"/>
                    </a:cubicBezTo>
                    <a:cubicBezTo>
                      <a:pt x="2496" y="1289"/>
                      <a:pt x="2485" y="1295"/>
                      <a:pt x="2449" y="1297"/>
                    </a:cubicBezTo>
                    <a:lnTo>
                      <a:pt x="2442" y="1297"/>
                    </a:lnTo>
                    <a:cubicBezTo>
                      <a:pt x="2415" y="1299"/>
                      <a:pt x="2415" y="1299"/>
                      <a:pt x="2399" y="1330"/>
                    </a:cubicBezTo>
                    <a:cubicBezTo>
                      <a:pt x="2375" y="1370"/>
                      <a:pt x="2356" y="1401"/>
                      <a:pt x="2303" y="1416"/>
                    </a:cubicBezTo>
                    <a:cubicBezTo>
                      <a:pt x="2265" y="1425"/>
                      <a:pt x="2195" y="1416"/>
                      <a:pt x="2182" y="1382"/>
                    </a:cubicBezTo>
                    <a:cubicBezTo>
                      <a:pt x="2177" y="1370"/>
                      <a:pt x="2174" y="1346"/>
                      <a:pt x="2214" y="1324"/>
                    </a:cubicBezTo>
                    <a:cubicBezTo>
                      <a:pt x="2227" y="1317"/>
                      <a:pt x="2240" y="1315"/>
                      <a:pt x="2251" y="1314"/>
                    </a:cubicBezTo>
                    <a:cubicBezTo>
                      <a:pt x="2264" y="1313"/>
                      <a:pt x="2274" y="1312"/>
                      <a:pt x="2284" y="1301"/>
                    </a:cubicBezTo>
                    <a:cubicBezTo>
                      <a:pt x="2295" y="1291"/>
                      <a:pt x="2302" y="1278"/>
                      <a:pt x="2305" y="1264"/>
                    </a:cubicBezTo>
                    <a:cubicBezTo>
                      <a:pt x="2264" y="1261"/>
                      <a:pt x="2200" y="1232"/>
                      <a:pt x="2200" y="1231"/>
                    </a:cubicBezTo>
                    <a:cubicBezTo>
                      <a:pt x="2154" y="1211"/>
                      <a:pt x="2098" y="1178"/>
                      <a:pt x="2083" y="1109"/>
                    </a:cubicBezTo>
                    <a:cubicBezTo>
                      <a:pt x="2080" y="1095"/>
                      <a:pt x="2079" y="1081"/>
                      <a:pt x="2077" y="1067"/>
                    </a:cubicBezTo>
                    <a:cubicBezTo>
                      <a:pt x="2075" y="1039"/>
                      <a:pt x="2073" y="1011"/>
                      <a:pt x="2060" y="993"/>
                    </a:cubicBezTo>
                    <a:cubicBezTo>
                      <a:pt x="2052" y="982"/>
                      <a:pt x="2045" y="980"/>
                      <a:pt x="2032" y="977"/>
                    </a:cubicBezTo>
                    <a:cubicBezTo>
                      <a:pt x="2022" y="974"/>
                      <a:pt x="2008" y="971"/>
                      <a:pt x="1994" y="960"/>
                    </a:cubicBezTo>
                    <a:cubicBezTo>
                      <a:pt x="1962" y="939"/>
                      <a:pt x="1939" y="883"/>
                      <a:pt x="1920" y="833"/>
                    </a:cubicBezTo>
                    <a:cubicBezTo>
                      <a:pt x="1915" y="822"/>
                      <a:pt x="1913" y="814"/>
                      <a:pt x="1911" y="807"/>
                    </a:cubicBezTo>
                    <a:cubicBezTo>
                      <a:pt x="1909" y="800"/>
                      <a:pt x="1908" y="794"/>
                      <a:pt x="1905" y="788"/>
                    </a:cubicBezTo>
                    <a:cubicBezTo>
                      <a:pt x="1907" y="790"/>
                      <a:pt x="1903" y="788"/>
                      <a:pt x="1901" y="787"/>
                    </a:cubicBezTo>
                    <a:cubicBezTo>
                      <a:pt x="1896" y="783"/>
                      <a:pt x="1889" y="779"/>
                      <a:pt x="1886" y="772"/>
                    </a:cubicBezTo>
                    <a:cubicBezTo>
                      <a:pt x="1880" y="753"/>
                      <a:pt x="1881" y="736"/>
                      <a:pt x="1883" y="720"/>
                    </a:cubicBezTo>
                    <a:cubicBezTo>
                      <a:pt x="1883" y="713"/>
                      <a:pt x="1884" y="706"/>
                      <a:pt x="1884" y="700"/>
                    </a:cubicBezTo>
                    <a:cubicBezTo>
                      <a:pt x="1884" y="690"/>
                      <a:pt x="1881" y="666"/>
                      <a:pt x="1879" y="644"/>
                    </a:cubicBezTo>
                    <a:cubicBezTo>
                      <a:pt x="1878" y="628"/>
                      <a:pt x="1877" y="616"/>
                      <a:pt x="1876" y="608"/>
                    </a:cubicBezTo>
                    <a:cubicBezTo>
                      <a:pt x="1839" y="606"/>
                      <a:pt x="1822" y="581"/>
                      <a:pt x="1806" y="557"/>
                    </a:cubicBezTo>
                    <a:lnTo>
                      <a:pt x="1798" y="546"/>
                    </a:lnTo>
                    <a:cubicBezTo>
                      <a:pt x="1783" y="523"/>
                      <a:pt x="1769" y="501"/>
                      <a:pt x="1758" y="473"/>
                    </a:cubicBezTo>
                    <a:cubicBezTo>
                      <a:pt x="1753" y="461"/>
                      <a:pt x="1754" y="453"/>
                      <a:pt x="1754" y="446"/>
                    </a:cubicBezTo>
                    <a:cubicBezTo>
                      <a:pt x="1754" y="439"/>
                      <a:pt x="1754" y="439"/>
                      <a:pt x="1747" y="433"/>
                    </a:cubicBezTo>
                    <a:cubicBezTo>
                      <a:pt x="1744" y="431"/>
                      <a:pt x="1740" y="431"/>
                      <a:pt x="1731" y="431"/>
                    </a:cubicBezTo>
                    <a:cubicBezTo>
                      <a:pt x="1723" y="431"/>
                      <a:pt x="1714" y="431"/>
                      <a:pt x="1702" y="429"/>
                    </a:cubicBezTo>
                    <a:cubicBezTo>
                      <a:pt x="1680" y="420"/>
                      <a:pt x="1668" y="405"/>
                      <a:pt x="1657" y="392"/>
                    </a:cubicBezTo>
                    <a:cubicBezTo>
                      <a:pt x="1651" y="384"/>
                      <a:pt x="1646" y="377"/>
                      <a:pt x="1639" y="372"/>
                    </a:cubicBezTo>
                    <a:cubicBezTo>
                      <a:pt x="1628" y="364"/>
                      <a:pt x="1613" y="361"/>
                      <a:pt x="1596" y="357"/>
                    </a:cubicBezTo>
                    <a:cubicBezTo>
                      <a:pt x="1596" y="357"/>
                      <a:pt x="1595" y="357"/>
                      <a:pt x="1594" y="357"/>
                    </a:cubicBezTo>
                    <a:cubicBezTo>
                      <a:pt x="1593" y="363"/>
                      <a:pt x="1589" y="368"/>
                      <a:pt x="1583" y="371"/>
                    </a:cubicBezTo>
                    <a:cubicBezTo>
                      <a:pt x="1574" y="376"/>
                      <a:pt x="1562" y="372"/>
                      <a:pt x="1557" y="362"/>
                    </a:cubicBezTo>
                    <a:cubicBezTo>
                      <a:pt x="1554" y="355"/>
                      <a:pt x="1549" y="348"/>
                      <a:pt x="1545" y="341"/>
                    </a:cubicBezTo>
                    <a:cubicBezTo>
                      <a:pt x="1544" y="341"/>
                      <a:pt x="1544" y="341"/>
                      <a:pt x="1543" y="341"/>
                    </a:cubicBezTo>
                    <a:cubicBezTo>
                      <a:pt x="1537" y="338"/>
                      <a:pt x="1534" y="333"/>
                      <a:pt x="1533" y="327"/>
                    </a:cubicBezTo>
                    <a:cubicBezTo>
                      <a:pt x="1506" y="297"/>
                      <a:pt x="1467" y="276"/>
                      <a:pt x="1432" y="274"/>
                    </a:cubicBezTo>
                    <a:lnTo>
                      <a:pt x="1414" y="273"/>
                    </a:lnTo>
                    <a:cubicBezTo>
                      <a:pt x="1392" y="273"/>
                      <a:pt x="1376" y="272"/>
                      <a:pt x="1365" y="260"/>
                    </a:cubicBezTo>
                    <a:cubicBezTo>
                      <a:pt x="1353" y="248"/>
                      <a:pt x="1353" y="230"/>
                      <a:pt x="1354" y="205"/>
                    </a:cubicBezTo>
                    <a:cubicBezTo>
                      <a:pt x="1354" y="183"/>
                      <a:pt x="1357" y="158"/>
                      <a:pt x="1360" y="135"/>
                    </a:cubicBezTo>
                    <a:cubicBezTo>
                      <a:pt x="1362" y="116"/>
                      <a:pt x="1364" y="98"/>
                      <a:pt x="1365" y="81"/>
                    </a:cubicBezTo>
                    <a:cubicBezTo>
                      <a:pt x="1361" y="78"/>
                      <a:pt x="1358" y="74"/>
                      <a:pt x="1355" y="69"/>
                    </a:cubicBezTo>
                    <a:cubicBezTo>
                      <a:pt x="1349" y="60"/>
                      <a:pt x="1352" y="48"/>
                      <a:pt x="1361" y="42"/>
                    </a:cubicBezTo>
                    <a:cubicBezTo>
                      <a:pt x="1358" y="35"/>
                      <a:pt x="1353" y="29"/>
                      <a:pt x="1346" y="24"/>
                    </a:cubicBezTo>
                    <a:cubicBezTo>
                      <a:pt x="1311" y="0"/>
                      <a:pt x="1235" y="6"/>
                      <a:pt x="1178" y="22"/>
                    </a:cubicBezTo>
                    <a:cubicBezTo>
                      <a:pt x="1165" y="25"/>
                      <a:pt x="1148" y="34"/>
                      <a:pt x="1130" y="44"/>
                    </a:cubicBezTo>
                    <a:cubicBezTo>
                      <a:pt x="1096" y="62"/>
                      <a:pt x="1060" y="81"/>
                      <a:pt x="1027" y="75"/>
                    </a:cubicBezTo>
                    <a:cubicBezTo>
                      <a:pt x="1008" y="72"/>
                      <a:pt x="994" y="59"/>
                      <a:pt x="981" y="47"/>
                    </a:cubicBezTo>
                    <a:cubicBezTo>
                      <a:pt x="981" y="47"/>
                      <a:pt x="981" y="47"/>
                      <a:pt x="980" y="46"/>
                    </a:cubicBezTo>
                    <a:cubicBezTo>
                      <a:pt x="977" y="53"/>
                      <a:pt x="972" y="60"/>
                      <a:pt x="967" y="67"/>
                    </a:cubicBezTo>
                    <a:lnTo>
                      <a:pt x="962" y="73"/>
                    </a:lnTo>
                    <a:cubicBezTo>
                      <a:pt x="954" y="84"/>
                      <a:pt x="946" y="91"/>
                      <a:pt x="941" y="95"/>
                    </a:cubicBezTo>
                    <a:cubicBezTo>
                      <a:pt x="940" y="96"/>
                      <a:pt x="939" y="96"/>
                      <a:pt x="938" y="97"/>
                    </a:cubicBezTo>
                    <a:cubicBezTo>
                      <a:pt x="940" y="99"/>
                      <a:pt x="942" y="104"/>
                      <a:pt x="947" y="111"/>
                    </a:cubicBezTo>
                    <a:cubicBezTo>
                      <a:pt x="953" y="120"/>
                      <a:pt x="957" y="126"/>
                      <a:pt x="962" y="132"/>
                    </a:cubicBezTo>
                    <a:cubicBezTo>
                      <a:pt x="968" y="139"/>
                      <a:pt x="974" y="147"/>
                      <a:pt x="979" y="157"/>
                    </a:cubicBezTo>
                    <a:cubicBezTo>
                      <a:pt x="993" y="192"/>
                      <a:pt x="991" y="218"/>
                      <a:pt x="974" y="236"/>
                    </a:cubicBezTo>
                    <a:cubicBezTo>
                      <a:pt x="946" y="267"/>
                      <a:pt x="886" y="258"/>
                      <a:pt x="840" y="246"/>
                    </a:cubicBezTo>
                    <a:cubicBezTo>
                      <a:pt x="787" y="234"/>
                      <a:pt x="745" y="233"/>
                      <a:pt x="683" y="236"/>
                    </a:cubicBezTo>
                    <a:cubicBezTo>
                      <a:pt x="660" y="237"/>
                      <a:pt x="638" y="235"/>
                      <a:pt x="616" y="234"/>
                    </a:cubicBezTo>
                    <a:cubicBezTo>
                      <a:pt x="588" y="231"/>
                      <a:pt x="562" y="229"/>
                      <a:pt x="535" y="233"/>
                    </a:cubicBezTo>
                    <a:cubicBezTo>
                      <a:pt x="504" y="240"/>
                      <a:pt x="494" y="244"/>
                      <a:pt x="475" y="263"/>
                    </a:cubicBezTo>
                    <a:cubicBezTo>
                      <a:pt x="471" y="267"/>
                      <a:pt x="469" y="272"/>
                      <a:pt x="466" y="277"/>
                    </a:cubicBezTo>
                    <a:cubicBezTo>
                      <a:pt x="459" y="291"/>
                      <a:pt x="451" y="303"/>
                      <a:pt x="423" y="311"/>
                    </a:cubicBezTo>
                    <a:cubicBezTo>
                      <a:pt x="405" y="317"/>
                      <a:pt x="385" y="315"/>
                      <a:pt x="365" y="313"/>
                    </a:cubicBezTo>
                    <a:cubicBezTo>
                      <a:pt x="344" y="310"/>
                      <a:pt x="325" y="308"/>
                      <a:pt x="312" y="315"/>
                    </a:cubicBezTo>
                    <a:cubicBezTo>
                      <a:pt x="310" y="316"/>
                      <a:pt x="309" y="319"/>
                      <a:pt x="306" y="325"/>
                    </a:cubicBezTo>
                    <a:cubicBezTo>
                      <a:pt x="300" y="334"/>
                      <a:pt x="292" y="349"/>
                      <a:pt x="271" y="359"/>
                    </a:cubicBezTo>
                    <a:cubicBezTo>
                      <a:pt x="250" y="368"/>
                      <a:pt x="229" y="368"/>
                      <a:pt x="210" y="368"/>
                    </a:cubicBezTo>
                    <a:cubicBezTo>
                      <a:pt x="180" y="368"/>
                      <a:pt x="162" y="369"/>
                      <a:pt x="149" y="388"/>
                    </a:cubicBezTo>
                    <a:cubicBezTo>
                      <a:pt x="146" y="392"/>
                      <a:pt x="145" y="396"/>
                      <a:pt x="144" y="401"/>
                    </a:cubicBezTo>
                    <a:cubicBezTo>
                      <a:pt x="143" y="411"/>
                      <a:pt x="140" y="424"/>
                      <a:pt x="125" y="437"/>
                    </a:cubicBezTo>
                    <a:cubicBezTo>
                      <a:pt x="110" y="448"/>
                      <a:pt x="92" y="453"/>
                      <a:pt x="71" y="458"/>
                    </a:cubicBezTo>
                    <a:cubicBezTo>
                      <a:pt x="56" y="462"/>
                      <a:pt x="41" y="466"/>
                      <a:pt x="31" y="472"/>
                    </a:cubicBezTo>
                    <a:cubicBezTo>
                      <a:pt x="31" y="476"/>
                      <a:pt x="31" y="479"/>
                      <a:pt x="31" y="482"/>
                    </a:cubicBezTo>
                    <a:cubicBezTo>
                      <a:pt x="30" y="491"/>
                      <a:pt x="30" y="499"/>
                      <a:pt x="30" y="5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="" xmlns:a16="http://schemas.microsoft.com/office/drawing/2014/main" id="{E2D96589-5A06-4FD9-8400-D24D7E0D8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122"/>
                <a:ext cx="528" cy="596"/>
              </a:xfrm>
              <a:custGeom>
                <a:avLst/>
                <a:gdLst>
                  <a:gd name="T0" fmla="*/ 1 w 1587"/>
                  <a:gd name="T1" fmla="*/ 797 h 1791"/>
                  <a:gd name="T2" fmla="*/ 40 w 1587"/>
                  <a:gd name="T3" fmla="*/ 798 h 1791"/>
                  <a:gd name="T4" fmla="*/ 211 w 1587"/>
                  <a:gd name="T5" fmla="*/ 882 h 1791"/>
                  <a:gd name="T6" fmla="*/ 295 w 1587"/>
                  <a:gd name="T7" fmla="*/ 930 h 1791"/>
                  <a:gd name="T8" fmla="*/ 337 w 1587"/>
                  <a:gd name="T9" fmla="*/ 955 h 1791"/>
                  <a:gd name="T10" fmla="*/ 400 w 1587"/>
                  <a:gd name="T11" fmla="*/ 1010 h 1791"/>
                  <a:gd name="T12" fmla="*/ 437 w 1587"/>
                  <a:gd name="T13" fmla="*/ 1086 h 1791"/>
                  <a:gd name="T14" fmla="*/ 495 w 1587"/>
                  <a:gd name="T15" fmla="*/ 1131 h 1791"/>
                  <a:gd name="T16" fmla="*/ 517 w 1587"/>
                  <a:gd name="T17" fmla="*/ 1145 h 1791"/>
                  <a:gd name="T18" fmla="*/ 525 w 1587"/>
                  <a:gd name="T19" fmla="*/ 1203 h 1791"/>
                  <a:gd name="T20" fmla="*/ 529 w 1587"/>
                  <a:gd name="T21" fmla="*/ 1286 h 1791"/>
                  <a:gd name="T22" fmla="*/ 549 w 1587"/>
                  <a:gd name="T23" fmla="*/ 1338 h 1791"/>
                  <a:gd name="T24" fmla="*/ 562 w 1587"/>
                  <a:gd name="T25" fmla="*/ 1378 h 1791"/>
                  <a:gd name="T26" fmla="*/ 649 w 1587"/>
                  <a:gd name="T27" fmla="*/ 1502 h 1791"/>
                  <a:gd name="T28" fmla="*/ 723 w 1587"/>
                  <a:gd name="T29" fmla="*/ 1626 h 1791"/>
                  <a:gd name="T30" fmla="*/ 823 w 1587"/>
                  <a:gd name="T31" fmla="*/ 1759 h 1791"/>
                  <a:gd name="T32" fmla="*/ 976 w 1587"/>
                  <a:gd name="T33" fmla="*/ 1651 h 1791"/>
                  <a:gd name="T34" fmla="*/ 1102 w 1587"/>
                  <a:gd name="T35" fmla="*/ 1494 h 1791"/>
                  <a:gd name="T36" fmla="*/ 1194 w 1587"/>
                  <a:gd name="T37" fmla="*/ 1445 h 1791"/>
                  <a:gd name="T38" fmla="*/ 1228 w 1587"/>
                  <a:gd name="T39" fmla="*/ 1353 h 1791"/>
                  <a:gd name="T40" fmla="*/ 1309 w 1587"/>
                  <a:gd name="T41" fmla="*/ 1254 h 1791"/>
                  <a:gd name="T42" fmla="*/ 1491 w 1587"/>
                  <a:gd name="T43" fmla="*/ 1082 h 1791"/>
                  <a:gd name="T44" fmla="*/ 1554 w 1587"/>
                  <a:gd name="T45" fmla="*/ 873 h 1791"/>
                  <a:gd name="T46" fmla="*/ 1485 w 1587"/>
                  <a:gd name="T47" fmla="*/ 844 h 1791"/>
                  <a:gd name="T48" fmla="*/ 1405 w 1587"/>
                  <a:gd name="T49" fmla="*/ 800 h 1791"/>
                  <a:gd name="T50" fmla="*/ 1378 w 1587"/>
                  <a:gd name="T51" fmla="*/ 766 h 1791"/>
                  <a:gd name="T52" fmla="*/ 1343 w 1587"/>
                  <a:gd name="T53" fmla="*/ 734 h 1791"/>
                  <a:gd name="T54" fmla="*/ 1318 w 1587"/>
                  <a:gd name="T55" fmla="*/ 712 h 1791"/>
                  <a:gd name="T56" fmla="*/ 1291 w 1587"/>
                  <a:gd name="T57" fmla="*/ 630 h 1791"/>
                  <a:gd name="T58" fmla="*/ 1269 w 1587"/>
                  <a:gd name="T59" fmla="*/ 568 h 1791"/>
                  <a:gd name="T60" fmla="*/ 1224 w 1587"/>
                  <a:gd name="T61" fmla="*/ 471 h 1791"/>
                  <a:gd name="T62" fmla="*/ 1185 w 1587"/>
                  <a:gd name="T63" fmla="*/ 406 h 1791"/>
                  <a:gd name="T64" fmla="*/ 1176 w 1587"/>
                  <a:gd name="T65" fmla="*/ 269 h 1791"/>
                  <a:gd name="T66" fmla="*/ 1183 w 1587"/>
                  <a:gd name="T67" fmla="*/ 188 h 1791"/>
                  <a:gd name="T68" fmla="*/ 1139 w 1587"/>
                  <a:gd name="T69" fmla="*/ 96 h 1791"/>
                  <a:gd name="T70" fmla="*/ 1100 w 1587"/>
                  <a:gd name="T71" fmla="*/ 38 h 1791"/>
                  <a:gd name="T72" fmla="*/ 1068 w 1587"/>
                  <a:gd name="T73" fmla="*/ 10 h 1791"/>
                  <a:gd name="T74" fmla="*/ 1010 w 1587"/>
                  <a:gd name="T75" fmla="*/ 54 h 1791"/>
                  <a:gd name="T76" fmla="*/ 947 w 1587"/>
                  <a:gd name="T77" fmla="*/ 150 h 1791"/>
                  <a:gd name="T78" fmla="*/ 885 w 1587"/>
                  <a:gd name="T79" fmla="*/ 226 h 1791"/>
                  <a:gd name="T80" fmla="*/ 746 w 1587"/>
                  <a:gd name="T81" fmla="*/ 442 h 1791"/>
                  <a:gd name="T82" fmla="*/ 698 w 1587"/>
                  <a:gd name="T83" fmla="*/ 532 h 1791"/>
                  <a:gd name="T84" fmla="*/ 659 w 1587"/>
                  <a:gd name="T85" fmla="*/ 618 h 1791"/>
                  <a:gd name="T86" fmla="*/ 476 w 1587"/>
                  <a:gd name="T87" fmla="*/ 717 h 1791"/>
                  <a:gd name="T88" fmla="*/ 431 w 1587"/>
                  <a:gd name="T89" fmla="*/ 677 h 1791"/>
                  <a:gd name="T90" fmla="*/ 410 w 1587"/>
                  <a:gd name="T91" fmla="*/ 674 h 1791"/>
                  <a:gd name="T92" fmla="*/ 320 w 1587"/>
                  <a:gd name="T93" fmla="*/ 662 h 1791"/>
                  <a:gd name="T94" fmla="*/ 254 w 1587"/>
                  <a:gd name="T95" fmla="*/ 673 h 1791"/>
                  <a:gd name="T96" fmla="*/ 112 w 1587"/>
                  <a:gd name="T97" fmla="*/ 710 h 1791"/>
                  <a:gd name="T98" fmla="*/ 44 w 1587"/>
                  <a:gd name="T99" fmla="*/ 673 h 1791"/>
                  <a:gd name="T100" fmla="*/ 10 w 1587"/>
                  <a:gd name="T101" fmla="*/ 663 h 1791"/>
                  <a:gd name="T102" fmla="*/ 0 w 1587"/>
                  <a:gd name="T103" fmla="*/ 769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87" h="1791">
                    <a:moveTo>
                      <a:pt x="0" y="769"/>
                    </a:moveTo>
                    <a:cubicBezTo>
                      <a:pt x="0" y="789"/>
                      <a:pt x="0" y="795"/>
                      <a:pt x="1" y="797"/>
                    </a:cubicBezTo>
                    <a:cubicBezTo>
                      <a:pt x="2" y="796"/>
                      <a:pt x="13" y="797"/>
                      <a:pt x="22" y="797"/>
                    </a:cubicBezTo>
                    <a:lnTo>
                      <a:pt x="40" y="798"/>
                    </a:lnTo>
                    <a:cubicBezTo>
                      <a:pt x="89" y="800"/>
                      <a:pt x="142" y="830"/>
                      <a:pt x="176" y="872"/>
                    </a:cubicBezTo>
                    <a:cubicBezTo>
                      <a:pt x="188" y="876"/>
                      <a:pt x="199" y="879"/>
                      <a:pt x="211" y="882"/>
                    </a:cubicBezTo>
                    <a:cubicBezTo>
                      <a:pt x="231" y="886"/>
                      <a:pt x="251" y="890"/>
                      <a:pt x="270" y="904"/>
                    </a:cubicBezTo>
                    <a:cubicBezTo>
                      <a:pt x="280" y="911"/>
                      <a:pt x="288" y="921"/>
                      <a:pt x="295" y="930"/>
                    </a:cubicBezTo>
                    <a:cubicBezTo>
                      <a:pt x="304" y="941"/>
                      <a:pt x="311" y="950"/>
                      <a:pt x="322" y="955"/>
                    </a:cubicBezTo>
                    <a:cubicBezTo>
                      <a:pt x="325" y="955"/>
                      <a:pt x="331" y="955"/>
                      <a:pt x="337" y="955"/>
                    </a:cubicBezTo>
                    <a:cubicBezTo>
                      <a:pt x="349" y="955"/>
                      <a:pt x="362" y="955"/>
                      <a:pt x="376" y="964"/>
                    </a:cubicBezTo>
                    <a:cubicBezTo>
                      <a:pt x="399" y="980"/>
                      <a:pt x="401" y="996"/>
                      <a:pt x="400" y="1010"/>
                    </a:cubicBezTo>
                    <a:cubicBezTo>
                      <a:pt x="400" y="1015"/>
                      <a:pt x="400" y="1018"/>
                      <a:pt x="401" y="1022"/>
                    </a:cubicBezTo>
                    <a:cubicBezTo>
                      <a:pt x="411" y="1046"/>
                      <a:pt x="423" y="1065"/>
                      <a:pt x="437" y="1086"/>
                    </a:cubicBezTo>
                    <a:lnTo>
                      <a:pt x="445" y="1099"/>
                    </a:lnTo>
                    <a:cubicBezTo>
                      <a:pt x="464" y="1126"/>
                      <a:pt x="471" y="1134"/>
                      <a:pt x="495" y="1131"/>
                    </a:cubicBezTo>
                    <a:cubicBezTo>
                      <a:pt x="504" y="1130"/>
                      <a:pt x="512" y="1136"/>
                      <a:pt x="515" y="1144"/>
                    </a:cubicBezTo>
                    <a:cubicBezTo>
                      <a:pt x="516" y="1144"/>
                      <a:pt x="516" y="1144"/>
                      <a:pt x="517" y="1145"/>
                    </a:cubicBezTo>
                    <a:cubicBezTo>
                      <a:pt x="521" y="1149"/>
                      <a:pt x="523" y="1156"/>
                      <a:pt x="522" y="1162"/>
                    </a:cubicBezTo>
                    <a:cubicBezTo>
                      <a:pt x="522" y="1169"/>
                      <a:pt x="524" y="1185"/>
                      <a:pt x="525" y="1203"/>
                    </a:cubicBezTo>
                    <a:cubicBezTo>
                      <a:pt x="528" y="1227"/>
                      <a:pt x="530" y="1253"/>
                      <a:pt x="530" y="1263"/>
                    </a:cubicBezTo>
                    <a:cubicBezTo>
                      <a:pt x="530" y="1270"/>
                      <a:pt x="529" y="1278"/>
                      <a:pt x="529" y="1286"/>
                    </a:cubicBezTo>
                    <a:cubicBezTo>
                      <a:pt x="528" y="1296"/>
                      <a:pt x="527" y="1307"/>
                      <a:pt x="528" y="1316"/>
                    </a:cubicBezTo>
                    <a:cubicBezTo>
                      <a:pt x="538" y="1322"/>
                      <a:pt x="546" y="1328"/>
                      <a:pt x="549" y="1338"/>
                    </a:cubicBezTo>
                    <a:cubicBezTo>
                      <a:pt x="552" y="1344"/>
                      <a:pt x="554" y="1352"/>
                      <a:pt x="556" y="1360"/>
                    </a:cubicBezTo>
                    <a:cubicBezTo>
                      <a:pt x="558" y="1366"/>
                      <a:pt x="559" y="1372"/>
                      <a:pt x="562" y="1378"/>
                    </a:cubicBezTo>
                    <a:cubicBezTo>
                      <a:pt x="574" y="1410"/>
                      <a:pt x="599" y="1475"/>
                      <a:pt x="623" y="1491"/>
                    </a:cubicBezTo>
                    <a:cubicBezTo>
                      <a:pt x="633" y="1498"/>
                      <a:pt x="640" y="1500"/>
                      <a:pt x="649" y="1502"/>
                    </a:cubicBezTo>
                    <a:cubicBezTo>
                      <a:pt x="664" y="1506"/>
                      <a:pt x="682" y="1510"/>
                      <a:pt x="699" y="1534"/>
                    </a:cubicBezTo>
                    <a:cubicBezTo>
                      <a:pt x="718" y="1561"/>
                      <a:pt x="721" y="1596"/>
                      <a:pt x="723" y="1626"/>
                    </a:cubicBezTo>
                    <a:cubicBezTo>
                      <a:pt x="725" y="1639"/>
                      <a:pt x="726" y="1652"/>
                      <a:pt x="728" y="1664"/>
                    </a:cubicBezTo>
                    <a:cubicBezTo>
                      <a:pt x="737" y="1704"/>
                      <a:pt x="766" y="1733"/>
                      <a:pt x="823" y="1759"/>
                    </a:cubicBezTo>
                    <a:cubicBezTo>
                      <a:pt x="851" y="1773"/>
                      <a:pt x="906" y="1791"/>
                      <a:pt x="918" y="1788"/>
                    </a:cubicBezTo>
                    <a:cubicBezTo>
                      <a:pt x="940" y="1780"/>
                      <a:pt x="964" y="1692"/>
                      <a:pt x="976" y="1651"/>
                    </a:cubicBezTo>
                    <a:cubicBezTo>
                      <a:pt x="990" y="1602"/>
                      <a:pt x="995" y="1583"/>
                      <a:pt x="1012" y="1580"/>
                    </a:cubicBezTo>
                    <a:cubicBezTo>
                      <a:pt x="1036" y="1546"/>
                      <a:pt x="1066" y="1520"/>
                      <a:pt x="1102" y="1494"/>
                    </a:cubicBezTo>
                    <a:cubicBezTo>
                      <a:pt x="1116" y="1481"/>
                      <a:pt x="1136" y="1473"/>
                      <a:pt x="1155" y="1465"/>
                    </a:cubicBezTo>
                    <a:cubicBezTo>
                      <a:pt x="1171" y="1458"/>
                      <a:pt x="1186" y="1452"/>
                      <a:pt x="1194" y="1445"/>
                    </a:cubicBezTo>
                    <a:cubicBezTo>
                      <a:pt x="1205" y="1434"/>
                      <a:pt x="1210" y="1416"/>
                      <a:pt x="1214" y="1397"/>
                    </a:cubicBezTo>
                    <a:cubicBezTo>
                      <a:pt x="1218" y="1382"/>
                      <a:pt x="1221" y="1367"/>
                      <a:pt x="1228" y="1353"/>
                    </a:cubicBezTo>
                    <a:cubicBezTo>
                      <a:pt x="1259" y="1301"/>
                      <a:pt x="1284" y="1270"/>
                      <a:pt x="1303" y="1257"/>
                    </a:cubicBezTo>
                    <a:cubicBezTo>
                      <a:pt x="1305" y="1255"/>
                      <a:pt x="1307" y="1255"/>
                      <a:pt x="1309" y="1254"/>
                    </a:cubicBezTo>
                    <a:cubicBezTo>
                      <a:pt x="1325" y="1189"/>
                      <a:pt x="1434" y="1113"/>
                      <a:pt x="1435" y="1112"/>
                    </a:cubicBezTo>
                    <a:cubicBezTo>
                      <a:pt x="1451" y="1100"/>
                      <a:pt x="1472" y="1091"/>
                      <a:pt x="1491" y="1082"/>
                    </a:cubicBezTo>
                    <a:cubicBezTo>
                      <a:pt x="1525" y="1066"/>
                      <a:pt x="1559" y="1051"/>
                      <a:pt x="1571" y="1025"/>
                    </a:cubicBezTo>
                    <a:cubicBezTo>
                      <a:pt x="1587" y="995"/>
                      <a:pt x="1583" y="921"/>
                      <a:pt x="1554" y="873"/>
                    </a:cubicBezTo>
                    <a:cubicBezTo>
                      <a:pt x="1545" y="858"/>
                      <a:pt x="1529" y="840"/>
                      <a:pt x="1507" y="840"/>
                    </a:cubicBezTo>
                    <a:cubicBezTo>
                      <a:pt x="1498" y="840"/>
                      <a:pt x="1492" y="842"/>
                      <a:pt x="1485" y="844"/>
                    </a:cubicBezTo>
                    <a:cubicBezTo>
                      <a:pt x="1471" y="849"/>
                      <a:pt x="1453" y="854"/>
                      <a:pt x="1427" y="836"/>
                    </a:cubicBezTo>
                    <a:cubicBezTo>
                      <a:pt x="1415" y="826"/>
                      <a:pt x="1410" y="812"/>
                      <a:pt x="1405" y="800"/>
                    </a:cubicBezTo>
                    <a:cubicBezTo>
                      <a:pt x="1403" y="794"/>
                      <a:pt x="1401" y="787"/>
                      <a:pt x="1398" y="784"/>
                    </a:cubicBezTo>
                    <a:cubicBezTo>
                      <a:pt x="1391" y="773"/>
                      <a:pt x="1387" y="771"/>
                      <a:pt x="1378" y="766"/>
                    </a:cubicBezTo>
                    <a:cubicBezTo>
                      <a:pt x="1372" y="762"/>
                      <a:pt x="1365" y="758"/>
                      <a:pt x="1357" y="751"/>
                    </a:cubicBezTo>
                    <a:cubicBezTo>
                      <a:pt x="1352" y="746"/>
                      <a:pt x="1348" y="740"/>
                      <a:pt x="1343" y="734"/>
                    </a:cubicBezTo>
                    <a:cubicBezTo>
                      <a:pt x="1340" y="730"/>
                      <a:pt x="1336" y="725"/>
                      <a:pt x="1333" y="722"/>
                    </a:cubicBezTo>
                    <a:cubicBezTo>
                      <a:pt x="1327" y="716"/>
                      <a:pt x="1322" y="714"/>
                      <a:pt x="1318" y="712"/>
                    </a:cubicBezTo>
                    <a:cubicBezTo>
                      <a:pt x="1306" y="706"/>
                      <a:pt x="1297" y="700"/>
                      <a:pt x="1290" y="678"/>
                    </a:cubicBezTo>
                    <a:cubicBezTo>
                      <a:pt x="1287" y="661"/>
                      <a:pt x="1289" y="645"/>
                      <a:pt x="1291" y="630"/>
                    </a:cubicBezTo>
                    <a:cubicBezTo>
                      <a:pt x="1294" y="617"/>
                      <a:pt x="1295" y="604"/>
                      <a:pt x="1293" y="594"/>
                    </a:cubicBezTo>
                    <a:cubicBezTo>
                      <a:pt x="1289" y="581"/>
                      <a:pt x="1282" y="576"/>
                      <a:pt x="1269" y="568"/>
                    </a:cubicBezTo>
                    <a:cubicBezTo>
                      <a:pt x="1258" y="560"/>
                      <a:pt x="1246" y="552"/>
                      <a:pt x="1238" y="536"/>
                    </a:cubicBezTo>
                    <a:cubicBezTo>
                      <a:pt x="1224" y="516"/>
                      <a:pt x="1224" y="492"/>
                      <a:pt x="1224" y="471"/>
                    </a:cubicBezTo>
                    <a:cubicBezTo>
                      <a:pt x="1223" y="443"/>
                      <a:pt x="1223" y="425"/>
                      <a:pt x="1191" y="411"/>
                    </a:cubicBezTo>
                    <a:cubicBezTo>
                      <a:pt x="1189" y="409"/>
                      <a:pt x="1187" y="408"/>
                      <a:pt x="1185" y="406"/>
                    </a:cubicBezTo>
                    <a:cubicBezTo>
                      <a:pt x="1177" y="404"/>
                      <a:pt x="1171" y="397"/>
                      <a:pt x="1170" y="388"/>
                    </a:cubicBezTo>
                    <a:cubicBezTo>
                      <a:pt x="1167" y="347"/>
                      <a:pt x="1172" y="307"/>
                      <a:pt x="1176" y="269"/>
                    </a:cubicBezTo>
                    <a:cubicBezTo>
                      <a:pt x="1179" y="245"/>
                      <a:pt x="1182" y="221"/>
                      <a:pt x="1183" y="197"/>
                    </a:cubicBezTo>
                    <a:lnTo>
                      <a:pt x="1183" y="188"/>
                    </a:lnTo>
                    <a:cubicBezTo>
                      <a:pt x="1175" y="187"/>
                      <a:pt x="1164" y="184"/>
                      <a:pt x="1155" y="173"/>
                    </a:cubicBezTo>
                    <a:cubicBezTo>
                      <a:pt x="1136" y="150"/>
                      <a:pt x="1138" y="121"/>
                      <a:pt x="1139" y="96"/>
                    </a:cubicBezTo>
                    <a:cubicBezTo>
                      <a:pt x="1140" y="87"/>
                      <a:pt x="1140" y="78"/>
                      <a:pt x="1140" y="70"/>
                    </a:cubicBezTo>
                    <a:cubicBezTo>
                      <a:pt x="1115" y="67"/>
                      <a:pt x="1107" y="53"/>
                      <a:pt x="1100" y="38"/>
                    </a:cubicBezTo>
                    <a:cubicBezTo>
                      <a:pt x="1097" y="33"/>
                      <a:pt x="1096" y="28"/>
                      <a:pt x="1091" y="23"/>
                    </a:cubicBezTo>
                    <a:cubicBezTo>
                      <a:pt x="1086" y="17"/>
                      <a:pt x="1078" y="13"/>
                      <a:pt x="1068" y="10"/>
                    </a:cubicBezTo>
                    <a:cubicBezTo>
                      <a:pt x="1062" y="7"/>
                      <a:pt x="1055" y="4"/>
                      <a:pt x="1048" y="0"/>
                    </a:cubicBezTo>
                    <a:cubicBezTo>
                      <a:pt x="1036" y="18"/>
                      <a:pt x="1023" y="36"/>
                      <a:pt x="1010" y="54"/>
                    </a:cubicBezTo>
                    <a:cubicBezTo>
                      <a:pt x="997" y="72"/>
                      <a:pt x="984" y="91"/>
                      <a:pt x="972" y="109"/>
                    </a:cubicBezTo>
                    <a:cubicBezTo>
                      <a:pt x="961" y="124"/>
                      <a:pt x="954" y="136"/>
                      <a:pt x="947" y="150"/>
                    </a:cubicBezTo>
                    <a:cubicBezTo>
                      <a:pt x="940" y="162"/>
                      <a:pt x="934" y="174"/>
                      <a:pt x="926" y="186"/>
                    </a:cubicBezTo>
                    <a:cubicBezTo>
                      <a:pt x="914" y="203"/>
                      <a:pt x="899" y="215"/>
                      <a:pt x="885" y="226"/>
                    </a:cubicBezTo>
                    <a:cubicBezTo>
                      <a:pt x="872" y="236"/>
                      <a:pt x="860" y="246"/>
                      <a:pt x="852" y="258"/>
                    </a:cubicBezTo>
                    <a:cubicBezTo>
                      <a:pt x="809" y="316"/>
                      <a:pt x="778" y="377"/>
                      <a:pt x="746" y="442"/>
                    </a:cubicBezTo>
                    <a:cubicBezTo>
                      <a:pt x="737" y="460"/>
                      <a:pt x="728" y="478"/>
                      <a:pt x="718" y="497"/>
                    </a:cubicBezTo>
                    <a:cubicBezTo>
                      <a:pt x="712" y="508"/>
                      <a:pt x="705" y="520"/>
                      <a:pt x="698" y="532"/>
                    </a:cubicBezTo>
                    <a:cubicBezTo>
                      <a:pt x="687" y="550"/>
                      <a:pt x="675" y="569"/>
                      <a:pt x="668" y="585"/>
                    </a:cubicBezTo>
                    <a:cubicBezTo>
                      <a:pt x="662" y="598"/>
                      <a:pt x="661" y="608"/>
                      <a:pt x="659" y="618"/>
                    </a:cubicBezTo>
                    <a:cubicBezTo>
                      <a:pt x="656" y="638"/>
                      <a:pt x="652" y="658"/>
                      <a:pt x="622" y="675"/>
                    </a:cubicBezTo>
                    <a:cubicBezTo>
                      <a:pt x="620" y="678"/>
                      <a:pt x="528" y="717"/>
                      <a:pt x="476" y="717"/>
                    </a:cubicBezTo>
                    <a:cubicBezTo>
                      <a:pt x="467" y="717"/>
                      <a:pt x="458" y="716"/>
                      <a:pt x="452" y="713"/>
                    </a:cubicBezTo>
                    <a:cubicBezTo>
                      <a:pt x="434" y="701"/>
                      <a:pt x="432" y="686"/>
                      <a:pt x="431" y="677"/>
                    </a:cubicBezTo>
                    <a:cubicBezTo>
                      <a:pt x="431" y="675"/>
                      <a:pt x="431" y="673"/>
                      <a:pt x="431" y="672"/>
                    </a:cubicBezTo>
                    <a:cubicBezTo>
                      <a:pt x="427" y="671"/>
                      <a:pt x="417" y="673"/>
                      <a:pt x="410" y="674"/>
                    </a:cubicBezTo>
                    <a:cubicBezTo>
                      <a:pt x="395" y="676"/>
                      <a:pt x="380" y="678"/>
                      <a:pt x="370" y="677"/>
                    </a:cubicBezTo>
                    <a:cubicBezTo>
                      <a:pt x="352" y="676"/>
                      <a:pt x="334" y="668"/>
                      <a:pt x="320" y="662"/>
                    </a:cubicBezTo>
                    <a:cubicBezTo>
                      <a:pt x="303" y="654"/>
                      <a:pt x="292" y="650"/>
                      <a:pt x="282" y="653"/>
                    </a:cubicBezTo>
                    <a:cubicBezTo>
                      <a:pt x="273" y="656"/>
                      <a:pt x="264" y="664"/>
                      <a:pt x="254" y="673"/>
                    </a:cubicBezTo>
                    <a:cubicBezTo>
                      <a:pt x="241" y="684"/>
                      <a:pt x="226" y="697"/>
                      <a:pt x="206" y="704"/>
                    </a:cubicBezTo>
                    <a:cubicBezTo>
                      <a:pt x="176" y="713"/>
                      <a:pt x="142" y="715"/>
                      <a:pt x="112" y="710"/>
                    </a:cubicBezTo>
                    <a:cubicBezTo>
                      <a:pt x="91" y="704"/>
                      <a:pt x="78" y="694"/>
                      <a:pt x="66" y="686"/>
                    </a:cubicBezTo>
                    <a:cubicBezTo>
                      <a:pt x="59" y="681"/>
                      <a:pt x="52" y="676"/>
                      <a:pt x="44" y="673"/>
                    </a:cubicBezTo>
                    <a:cubicBezTo>
                      <a:pt x="37" y="669"/>
                      <a:pt x="29" y="667"/>
                      <a:pt x="20" y="665"/>
                    </a:cubicBezTo>
                    <a:cubicBezTo>
                      <a:pt x="17" y="665"/>
                      <a:pt x="13" y="664"/>
                      <a:pt x="10" y="663"/>
                    </a:cubicBezTo>
                    <a:cubicBezTo>
                      <a:pt x="9" y="676"/>
                      <a:pt x="7" y="689"/>
                      <a:pt x="6" y="702"/>
                    </a:cubicBezTo>
                    <a:cubicBezTo>
                      <a:pt x="3" y="725"/>
                      <a:pt x="0" y="748"/>
                      <a:pt x="0" y="7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1" name="Freeform 19">
                <a:extLst>
                  <a:ext uri="{FF2B5EF4-FFF2-40B4-BE49-F238E27FC236}">
                    <a16:creationId xmlns="" xmlns:a16="http://schemas.microsoft.com/office/drawing/2014/main" id="{7A360E95-75C0-4DCE-BFE4-21F594285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731"/>
                <a:ext cx="723" cy="988"/>
              </a:xfrm>
              <a:custGeom>
                <a:avLst/>
                <a:gdLst>
                  <a:gd name="T0" fmla="*/ 732 w 2176"/>
                  <a:gd name="T1" fmla="*/ 154 h 2972"/>
                  <a:gd name="T2" fmla="*/ 688 w 2176"/>
                  <a:gd name="T3" fmla="*/ 173 h 2972"/>
                  <a:gd name="T4" fmla="*/ 729 w 2176"/>
                  <a:gd name="T5" fmla="*/ 179 h 2972"/>
                  <a:gd name="T6" fmla="*/ 734 w 2176"/>
                  <a:gd name="T7" fmla="*/ 248 h 2972"/>
                  <a:gd name="T8" fmla="*/ 701 w 2176"/>
                  <a:gd name="T9" fmla="*/ 333 h 2972"/>
                  <a:gd name="T10" fmla="*/ 660 w 2176"/>
                  <a:gd name="T11" fmla="*/ 445 h 2972"/>
                  <a:gd name="T12" fmla="*/ 626 w 2176"/>
                  <a:gd name="T13" fmla="*/ 511 h 2972"/>
                  <a:gd name="T14" fmla="*/ 577 w 2176"/>
                  <a:gd name="T15" fmla="*/ 643 h 2972"/>
                  <a:gd name="T16" fmla="*/ 519 w 2176"/>
                  <a:gd name="T17" fmla="*/ 747 h 2972"/>
                  <a:gd name="T18" fmla="*/ 468 w 2176"/>
                  <a:gd name="T19" fmla="*/ 818 h 2972"/>
                  <a:gd name="T20" fmla="*/ 369 w 2176"/>
                  <a:gd name="T21" fmla="*/ 981 h 2972"/>
                  <a:gd name="T22" fmla="*/ 218 w 2176"/>
                  <a:gd name="T23" fmla="*/ 1115 h 2972"/>
                  <a:gd name="T24" fmla="*/ 165 w 2176"/>
                  <a:gd name="T25" fmla="*/ 1162 h 2972"/>
                  <a:gd name="T26" fmla="*/ 9 w 2176"/>
                  <a:gd name="T27" fmla="*/ 1301 h 2972"/>
                  <a:gd name="T28" fmla="*/ 50 w 2176"/>
                  <a:gd name="T29" fmla="*/ 1325 h 2972"/>
                  <a:gd name="T30" fmla="*/ 143 w 2176"/>
                  <a:gd name="T31" fmla="*/ 1339 h 2972"/>
                  <a:gd name="T32" fmla="*/ 231 w 2176"/>
                  <a:gd name="T33" fmla="*/ 1358 h 2972"/>
                  <a:gd name="T34" fmla="*/ 337 w 2176"/>
                  <a:gd name="T35" fmla="*/ 1776 h 2972"/>
                  <a:gd name="T36" fmla="*/ 331 w 2176"/>
                  <a:gd name="T37" fmla="*/ 2030 h 2972"/>
                  <a:gd name="T38" fmla="*/ 375 w 2176"/>
                  <a:gd name="T39" fmla="*/ 2107 h 2972"/>
                  <a:gd name="T40" fmla="*/ 492 w 2176"/>
                  <a:gd name="T41" fmla="*/ 2245 h 2972"/>
                  <a:gd name="T42" fmla="*/ 662 w 2176"/>
                  <a:gd name="T43" fmla="*/ 2280 h 2972"/>
                  <a:gd name="T44" fmla="*/ 661 w 2176"/>
                  <a:gd name="T45" fmla="*/ 2457 h 2972"/>
                  <a:gd name="T46" fmla="*/ 609 w 2176"/>
                  <a:gd name="T47" fmla="*/ 2411 h 2972"/>
                  <a:gd name="T48" fmla="*/ 546 w 2176"/>
                  <a:gd name="T49" fmla="*/ 2454 h 2972"/>
                  <a:gd name="T50" fmla="*/ 500 w 2176"/>
                  <a:gd name="T51" fmla="*/ 2577 h 2972"/>
                  <a:gd name="T52" fmla="*/ 565 w 2176"/>
                  <a:gd name="T53" fmla="*/ 2623 h 2972"/>
                  <a:gd name="T54" fmla="*/ 645 w 2176"/>
                  <a:gd name="T55" fmla="*/ 2736 h 2972"/>
                  <a:gd name="T56" fmla="*/ 700 w 2176"/>
                  <a:gd name="T57" fmla="*/ 2886 h 2972"/>
                  <a:gd name="T58" fmla="*/ 787 w 2176"/>
                  <a:gd name="T59" fmla="*/ 2943 h 2972"/>
                  <a:gd name="T60" fmla="*/ 837 w 2176"/>
                  <a:gd name="T61" fmla="*/ 2960 h 2972"/>
                  <a:gd name="T62" fmla="*/ 850 w 2176"/>
                  <a:gd name="T63" fmla="*/ 2819 h 2972"/>
                  <a:gd name="T64" fmla="*/ 822 w 2176"/>
                  <a:gd name="T65" fmla="*/ 2697 h 2972"/>
                  <a:gd name="T66" fmla="*/ 812 w 2176"/>
                  <a:gd name="T67" fmla="*/ 2626 h 2972"/>
                  <a:gd name="T68" fmla="*/ 842 w 2176"/>
                  <a:gd name="T69" fmla="*/ 2528 h 2972"/>
                  <a:gd name="T70" fmla="*/ 935 w 2176"/>
                  <a:gd name="T71" fmla="*/ 2273 h 2972"/>
                  <a:gd name="T72" fmla="*/ 1216 w 2176"/>
                  <a:gd name="T73" fmla="*/ 2027 h 2972"/>
                  <a:gd name="T74" fmla="*/ 1617 w 2176"/>
                  <a:gd name="T75" fmla="*/ 1822 h 2972"/>
                  <a:gd name="T76" fmla="*/ 1837 w 2176"/>
                  <a:gd name="T77" fmla="*/ 1717 h 2972"/>
                  <a:gd name="T78" fmla="*/ 1829 w 2176"/>
                  <a:gd name="T79" fmla="*/ 1688 h 2972"/>
                  <a:gd name="T80" fmla="*/ 1759 w 2176"/>
                  <a:gd name="T81" fmla="*/ 1627 h 2972"/>
                  <a:gd name="T82" fmla="*/ 1756 w 2176"/>
                  <a:gd name="T83" fmla="*/ 1441 h 2972"/>
                  <a:gd name="T84" fmla="*/ 1816 w 2176"/>
                  <a:gd name="T85" fmla="*/ 1233 h 2972"/>
                  <a:gd name="T86" fmla="*/ 1787 w 2176"/>
                  <a:gd name="T87" fmla="*/ 1077 h 2972"/>
                  <a:gd name="T88" fmla="*/ 1843 w 2176"/>
                  <a:gd name="T89" fmla="*/ 911 h 2972"/>
                  <a:gd name="T90" fmla="*/ 1999 w 2176"/>
                  <a:gd name="T91" fmla="*/ 744 h 2972"/>
                  <a:gd name="T92" fmla="*/ 2116 w 2176"/>
                  <a:gd name="T93" fmla="*/ 642 h 2972"/>
                  <a:gd name="T94" fmla="*/ 2175 w 2176"/>
                  <a:gd name="T95" fmla="*/ 534 h 2972"/>
                  <a:gd name="T96" fmla="*/ 1983 w 2176"/>
                  <a:gd name="T97" fmla="*/ 511 h 2972"/>
                  <a:gd name="T98" fmla="*/ 1650 w 2176"/>
                  <a:gd name="T99" fmla="*/ 440 h 2972"/>
                  <a:gd name="T100" fmla="*/ 1534 w 2176"/>
                  <a:gd name="T101" fmla="*/ 463 h 2972"/>
                  <a:gd name="T102" fmla="*/ 1431 w 2176"/>
                  <a:gd name="T103" fmla="*/ 516 h 2972"/>
                  <a:gd name="T104" fmla="*/ 1339 w 2176"/>
                  <a:gd name="T105" fmla="*/ 578 h 2972"/>
                  <a:gd name="T106" fmla="*/ 1244 w 2176"/>
                  <a:gd name="T107" fmla="*/ 624 h 2972"/>
                  <a:gd name="T108" fmla="*/ 1232 w 2176"/>
                  <a:gd name="T109" fmla="*/ 490 h 2972"/>
                  <a:gd name="T110" fmla="*/ 1295 w 2176"/>
                  <a:gd name="T111" fmla="*/ 309 h 2972"/>
                  <a:gd name="T112" fmla="*/ 1256 w 2176"/>
                  <a:gd name="T113" fmla="*/ 224 h 2972"/>
                  <a:gd name="T114" fmla="*/ 1187 w 2176"/>
                  <a:gd name="T115" fmla="*/ 156 h 2972"/>
                  <a:gd name="T116" fmla="*/ 1067 w 2176"/>
                  <a:gd name="T117" fmla="*/ 107 h 2972"/>
                  <a:gd name="T118" fmla="*/ 903 w 2176"/>
                  <a:gd name="T119" fmla="*/ 23 h 2972"/>
                  <a:gd name="T120" fmla="*/ 768 w 2176"/>
                  <a:gd name="T121" fmla="*/ 82 h 2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76" h="2972">
                    <a:moveTo>
                      <a:pt x="768" y="82"/>
                    </a:moveTo>
                    <a:lnTo>
                      <a:pt x="760" y="112"/>
                    </a:lnTo>
                    <a:cubicBezTo>
                      <a:pt x="755" y="129"/>
                      <a:pt x="750" y="139"/>
                      <a:pt x="732" y="154"/>
                    </a:cubicBezTo>
                    <a:cubicBezTo>
                      <a:pt x="724" y="161"/>
                      <a:pt x="715" y="163"/>
                      <a:pt x="705" y="166"/>
                    </a:cubicBezTo>
                    <a:cubicBezTo>
                      <a:pt x="700" y="168"/>
                      <a:pt x="691" y="171"/>
                      <a:pt x="689" y="173"/>
                    </a:cubicBezTo>
                    <a:cubicBezTo>
                      <a:pt x="689" y="173"/>
                      <a:pt x="688" y="173"/>
                      <a:pt x="688" y="173"/>
                    </a:cubicBezTo>
                    <a:cubicBezTo>
                      <a:pt x="691" y="175"/>
                      <a:pt x="695" y="176"/>
                      <a:pt x="697" y="177"/>
                    </a:cubicBezTo>
                    <a:cubicBezTo>
                      <a:pt x="703" y="180"/>
                      <a:pt x="712" y="184"/>
                      <a:pt x="720" y="190"/>
                    </a:cubicBezTo>
                    <a:cubicBezTo>
                      <a:pt x="722" y="185"/>
                      <a:pt x="724" y="181"/>
                      <a:pt x="729" y="179"/>
                    </a:cubicBezTo>
                    <a:cubicBezTo>
                      <a:pt x="739" y="174"/>
                      <a:pt x="749" y="178"/>
                      <a:pt x="754" y="188"/>
                    </a:cubicBezTo>
                    <a:cubicBezTo>
                      <a:pt x="769" y="218"/>
                      <a:pt x="751" y="232"/>
                      <a:pt x="743" y="239"/>
                    </a:cubicBezTo>
                    <a:cubicBezTo>
                      <a:pt x="738" y="243"/>
                      <a:pt x="736" y="245"/>
                      <a:pt x="734" y="248"/>
                    </a:cubicBezTo>
                    <a:cubicBezTo>
                      <a:pt x="729" y="256"/>
                      <a:pt x="728" y="262"/>
                      <a:pt x="726" y="272"/>
                    </a:cubicBezTo>
                    <a:cubicBezTo>
                      <a:pt x="725" y="279"/>
                      <a:pt x="725" y="286"/>
                      <a:pt x="722" y="293"/>
                    </a:cubicBezTo>
                    <a:cubicBezTo>
                      <a:pt x="716" y="308"/>
                      <a:pt x="709" y="321"/>
                      <a:pt x="701" y="333"/>
                    </a:cubicBezTo>
                    <a:cubicBezTo>
                      <a:pt x="694" y="344"/>
                      <a:pt x="688" y="354"/>
                      <a:pt x="683" y="365"/>
                    </a:cubicBezTo>
                    <a:cubicBezTo>
                      <a:pt x="678" y="376"/>
                      <a:pt x="676" y="388"/>
                      <a:pt x="673" y="400"/>
                    </a:cubicBezTo>
                    <a:cubicBezTo>
                      <a:pt x="671" y="415"/>
                      <a:pt x="668" y="431"/>
                      <a:pt x="660" y="445"/>
                    </a:cubicBezTo>
                    <a:cubicBezTo>
                      <a:pt x="654" y="456"/>
                      <a:pt x="646" y="464"/>
                      <a:pt x="638" y="471"/>
                    </a:cubicBezTo>
                    <a:cubicBezTo>
                      <a:pt x="629" y="479"/>
                      <a:pt x="625" y="484"/>
                      <a:pt x="624" y="491"/>
                    </a:cubicBezTo>
                    <a:cubicBezTo>
                      <a:pt x="623" y="498"/>
                      <a:pt x="624" y="504"/>
                      <a:pt x="626" y="511"/>
                    </a:cubicBezTo>
                    <a:cubicBezTo>
                      <a:pt x="628" y="520"/>
                      <a:pt x="631" y="531"/>
                      <a:pt x="629" y="545"/>
                    </a:cubicBezTo>
                    <a:cubicBezTo>
                      <a:pt x="629" y="554"/>
                      <a:pt x="616" y="601"/>
                      <a:pt x="608" y="612"/>
                    </a:cubicBezTo>
                    <a:cubicBezTo>
                      <a:pt x="602" y="625"/>
                      <a:pt x="589" y="634"/>
                      <a:pt x="577" y="643"/>
                    </a:cubicBezTo>
                    <a:cubicBezTo>
                      <a:pt x="569" y="649"/>
                      <a:pt x="562" y="654"/>
                      <a:pt x="556" y="661"/>
                    </a:cubicBezTo>
                    <a:cubicBezTo>
                      <a:pt x="550" y="670"/>
                      <a:pt x="546" y="683"/>
                      <a:pt x="542" y="696"/>
                    </a:cubicBezTo>
                    <a:cubicBezTo>
                      <a:pt x="537" y="712"/>
                      <a:pt x="531" y="730"/>
                      <a:pt x="519" y="747"/>
                    </a:cubicBezTo>
                    <a:cubicBezTo>
                      <a:pt x="511" y="756"/>
                      <a:pt x="503" y="762"/>
                      <a:pt x="495" y="767"/>
                    </a:cubicBezTo>
                    <a:cubicBezTo>
                      <a:pt x="490" y="771"/>
                      <a:pt x="483" y="776"/>
                      <a:pt x="481" y="779"/>
                    </a:cubicBezTo>
                    <a:cubicBezTo>
                      <a:pt x="475" y="789"/>
                      <a:pt x="471" y="803"/>
                      <a:pt x="468" y="818"/>
                    </a:cubicBezTo>
                    <a:cubicBezTo>
                      <a:pt x="465" y="833"/>
                      <a:pt x="461" y="848"/>
                      <a:pt x="454" y="862"/>
                    </a:cubicBezTo>
                    <a:cubicBezTo>
                      <a:pt x="440" y="891"/>
                      <a:pt x="420" y="915"/>
                      <a:pt x="401" y="939"/>
                    </a:cubicBezTo>
                    <a:cubicBezTo>
                      <a:pt x="390" y="952"/>
                      <a:pt x="379" y="966"/>
                      <a:pt x="369" y="981"/>
                    </a:cubicBezTo>
                    <a:cubicBezTo>
                      <a:pt x="360" y="993"/>
                      <a:pt x="354" y="1005"/>
                      <a:pt x="347" y="1018"/>
                    </a:cubicBezTo>
                    <a:cubicBezTo>
                      <a:pt x="328" y="1053"/>
                      <a:pt x="306" y="1093"/>
                      <a:pt x="257" y="1111"/>
                    </a:cubicBezTo>
                    <a:cubicBezTo>
                      <a:pt x="244" y="1116"/>
                      <a:pt x="230" y="1115"/>
                      <a:pt x="218" y="1115"/>
                    </a:cubicBezTo>
                    <a:cubicBezTo>
                      <a:pt x="211" y="1115"/>
                      <a:pt x="205" y="1115"/>
                      <a:pt x="201" y="1115"/>
                    </a:cubicBezTo>
                    <a:cubicBezTo>
                      <a:pt x="192" y="1119"/>
                      <a:pt x="187" y="1129"/>
                      <a:pt x="178" y="1143"/>
                    </a:cubicBezTo>
                    <a:cubicBezTo>
                      <a:pt x="174" y="1149"/>
                      <a:pt x="169" y="1156"/>
                      <a:pt x="165" y="1162"/>
                    </a:cubicBezTo>
                    <a:cubicBezTo>
                      <a:pt x="144" y="1192"/>
                      <a:pt x="116" y="1210"/>
                      <a:pt x="88" y="1227"/>
                    </a:cubicBezTo>
                    <a:cubicBezTo>
                      <a:pt x="66" y="1242"/>
                      <a:pt x="45" y="1255"/>
                      <a:pt x="26" y="1275"/>
                    </a:cubicBezTo>
                    <a:cubicBezTo>
                      <a:pt x="20" y="1282"/>
                      <a:pt x="15" y="1292"/>
                      <a:pt x="9" y="1301"/>
                    </a:cubicBezTo>
                    <a:cubicBezTo>
                      <a:pt x="6" y="1306"/>
                      <a:pt x="3" y="1311"/>
                      <a:pt x="0" y="1316"/>
                    </a:cubicBezTo>
                    <a:cubicBezTo>
                      <a:pt x="5" y="1317"/>
                      <a:pt x="11" y="1318"/>
                      <a:pt x="17" y="1319"/>
                    </a:cubicBezTo>
                    <a:cubicBezTo>
                      <a:pt x="30" y="1321"/>
                      <a:pt x="42" y="1324"/>
                      <a:pt x="50" y="1325"/>
                    </a:cubicBezTo>
                    <a:cubicBezTo>
                      <a:pt x="53" y="1325"/>
                      <a:pt x="59" y="1323"/>
                      <a:pt x="65" y="1322"/>
                    </a:cubicBezTo>
                    <a:cubicBezTo>
                      <a:pt x="76" y="1320"/>
                      <a:pt x="89" y="1318"/>
                      <a:pt x="101" y="1320"/>
                    </a:cubicBezTo>
                    <a:cubicBezTo>
                      <a:pt x="124" y="1324"/>
                      <a:pt x="134" y="1332"/>
                      <a:pt x="143" y="1339"/>
                    </a:cubicBezTo>
                    <a:cubicBezTo>
                      <a:pt x="147" y="1342"/>
                      <a:pt x="152" y="1346"/>
                      <a:pt x="159" y="1350"/>
                    </a:cubicBezTo>
                    <a:cubicBezTo>
                      <a:pt x="171" y="1357"/>
                      <a:pt x="182" y="1356"/>
                      <a:pt x="196" y="1356"/>
                    </a:cubicBezTo>
                    <a:cubicBezTo>
                      <a:pt x="206" y="1356"/>
                      <a:pt x="218" y="1355"/>
                      <a:pt x="231" y="1358"/>
                    </a:cubicBezTo>
                    <a:cubicBezTo>
                      <a:pt x="276" y="1364"/>
                      <a:pt x="305" y="1386"/>
                      <a:pt x="323" y="1431"/>
                    </a:cubicBezTo>
                    <a:cubicBezTo>
                      <a:pt x="353" y="1504"/>
                      <a:pt x="347" y="1600"/>
                      <a:pt x="341" y="1684"/>
                    </a:cubicBezTo>
                    <a:cubicBezTo>
                      <a:pt x="339" y="1716"/>
                      <a:pt x="337" y="1748"/>
                      <a:pt x="337" y="1776"/>
                    </a:cubicBezTo>
                    <a:lnTo>
                      <a:pt x="337" y="1793"/>
                    </a:lnTo>
                    <a:cubicBezTo>
                      <a:pt x="337" y="1866"/>
                      <a:pt x="337" y="1931"/>
                      <a:pt x="281" y="1984"/>
                    </a:cubicBezTo>
                    <a:cubicBezTo>
                      <a:pt x="299" y="1997"/>
                      <a:pt x="319" y="2012"/>
                      <a:pt x="331" y="2030"/>
                    </a:cubicBezTo>
                    <a:cubicBezTo>
                      <a:pt x="338" y="2041"/>
                      <a:pt x="342" y="2053"/>
                      <a:pt x="346" y="2063"/>
                    </a:cubicBezTo>
                    <a:cubicBezTo>
                      <a:pt x="348" y="2069"/>
                      <a:pt x="350" y="2075"/>
                      <a:pt x="353" y="2081"/>
                    </a:cubicBezTo>
                    <a:cubicBezTo>
                      <a:pt x="360" y="2095"/>
                      <a:pt x="366" y="2100"/>
                      <a:pt x="375" y="2107"/>
                    </a:cubicBezTo>
                    <a:cubicBezTo>
                      <a:pt x="381" y="2111"/>
                      <a:pt x="387" y="2116"/>
                      <a:pt x="395" y="2124"/>
                    </a:cubicBezTo>
                    <a:cubicBezTo>
                      <a:pt x="412" y="2140"/>
                      <a:pt x="425" y="2166"/>
                      <a:pt x="436" y="2191"/>
                    </a:cubicBezTo>
                    <a:cubicBezTo>
                      <a:pt x="462" y="2244"/>
                      <a:pt x="473" y="2254"/>
                      <a:pt x="492" y="2245"/>
                    </a:cubicBezTo>
                    <a:cubicBezTo>
                      <a:pt x="503" y="2240"/>
                      <a:pt x="513" y="2235"/>
                      <a:pt x="522" y="2231"/>
                    </a:cubicBezTo>
                    <a:cubicBezTo>
                      <a:pt x="555" y="2215"/>
                      <a:pt x="586" y="2200"/>
                      <a:pt x="616" y="2213"/>
                    </a:cubicBezTo>
                    <a:cubicBezTo>
                      <a:pt x="636" y="2222"/>
                      <a:pt x="651" y="2244"/>
                      <a:pt x="662" y="2280"/>
                    </a:cubicBezTo>
                    <a:cubicBezTo>
                      <a:pt x="663" y="2283"/>
                      <a:pt x="666" y="2290"/>
                      <a:pt x="669" y="2298"/>
                    </a:cubicBezTo>
                    <a:cubicBezTo>
                      <a:pt x="700" y="2376"/>
                      <a:pt x="712" y="2419"/>
                      <a:pt x="693" y="2441"/>
                    </a:cubicBezTo>
                    <a:cubicBezTo>
                      <a:pt x="683" y="2452"/>
                      <a:pt x="672" y="2457"/>
                      <a:pt x="661" y="2457"/>
                    </a:cubicBezTo>
                    <a:cubicBezTo>
                      <a:pt x="643" y="2456"/>
                      <a:pt x="633" y="2441"/>
                      <a:pt x="626" y="2431"/>
                    </a:cubicBezTo>
                    <a:cubicBezTo>
                      <a:pt x="624" y="2428"/>
                      <a:pt x="623" y="2426"/>
                      <a:pt x="622" y="2424"/>
                    </a:cubicBezTo>
                    <a:cubicBezTo>
                      <a:pt x="616" y="2420"/>
                      <a:pt x="612" y="2415"/>
                      <a:pt x="609" y="2411"/>
                    </a:cubicBezTo>
                    <a:cubicBezTo>
                      <a:pt x="608" y="2411"/>
                      <a:pt x="606" y="2412"/>
                      <a:pt x="604" y="2412"/>
                    </a:cubicBezTo>
                    <a:cubicBezTo>
                      <a:pt x="594" y="2413"/>
                      <a:pt x="553" y="2432"/>
                      <a:pt x="545" y="2438"/>
                    </a:cubicBezTo>
                    <a:cubicBezTo>
                      <a:pt x="545" y="2440"/>
                      <a:pt x="545" y="2448"/>
                      <a:pt x="546" y="2454"/>
                    </a:cubicBezTo>
                    <a:cubicBezTo>
                      <a:pt x="546" y="2461"/>
                      <a:pt x="547" y="2469"/>
                      <a:pt x="545" y="2477"/>
                    </a:cubicBezTo>
                    <a:cubicBezTo>
                      <a:pt x="542" y="2507"/>
                      <a:pt x="533" y="2537"/>
                      <a:pt x="520" y="2558"/>
                    </a:cubicBezTo>
                    <a:cubicBezTo>
                      <a:pt x="513" y="2567"/>
                      <a:pt x="506" y="2572"/>
                      <a:pt x="500" y="2577"/>
                    </a:cubicBezTo>
                    <a:cubicBezTo>
                      <a:pt x="498" y="2579"/>
                      <a:pt x="494" y="2582"/>
                      <a:pt x="493" y="2583"/>
                    </a:cubicBezTo>
                    <a:cubicBezTo>
                      <a:pt x="496" y="2584"/>
                      <a:pt x="505" y="2587"/>
                      <a:pt x="512" y="2590"/>
                    </a:cubicBezTo>
                    <a:cubicBezTo>
                      <a:pt x="529" y="2596"/>
                      <a:pt x="551" y="2603"/>
                      <a:pt x="565" y="2623"/>
                    </a:cubicBezTo>
                    <a:cubicBezTo>
                      <a:pt x="580" y="2644"/>
                      <a:pt x="583" y="2665"/>
                      <a:pt x="585" y="2683"/>
                    </a:cubicBezTo>
                    <a:cubicBezTo>
                      <a:pt x="589" y="2710"/>
                      <a:pt x="590" y="2716"/>
                      <a:pt x="625" y="2716"/>
                    </a:cubicBezTo>
                    <a:cubicBezTo>
                      <a:pt x="636" y="2716"/>
                      <a:pt x="645" y="2725"/>
                      <a:pt x="645" y="2736"/>
                    </a:cubicBezTo>
                    <a:cubicBezTo>
                      <a:pt x="645" y="2747"/>
                      <a:pt x="648" y="2759"/>
                      <a:pt x="652" y="2771"/>
                    </a:cubicBezTo>
                    <a:cubicBezTo>
                      <a:pt x="656" y="2784"/>
                      <a:pt x="660" y="2797"/>
                      <a:pt x="661" y="2813"/>
                    </a:cubicBezTo>
                    <a:cubicBezTo>
                      <a:pt x="683" y="2833"/>
                      <a:pt x="692" y="2861"/>
                      <a:pt x="700" y="2886"/>
                    </a:cubicBezTo>
                    <a:cubicBezTo>
                      <a:pt x="707" y="2907"/>
                      <a:pt x="713" y="2927"/>
                      <a:pt x="726" y="2936"/>
                    </a:cubicBezTo>
                    <a:cubicBezTo>
                      <a:pt x="735" y="2943"/>
                      <a:pt x="742" y="2943"/>
                      <a:pt x="756" y="2942"/>
                    </a:cubicBezTo>
                    <a:cubicBezTo>
                      <a:pt x="766" y="2941"/>
                      <a:pt x="776" y="2940"/>
                      <a:pt x="787" y="2943"/>
                    </a:cubicBezTo>
                    <a:cubicBezTo>
                      <a:pt x="800" y="2948"/>
                      <a:pt x="808" y="2953"/>
                      <a:pt x="816" y="2959"/>
                    </a:cubicBezTo>
                    <a:cubicBezTo>
                      <a:pt x="824" y="2964"/>
                      <a:pt x="832" y="2969"/>
                      <a:pt x="839" y="2972"/>
                    </a:cubicBezTo>
                    <a:cubicBezTo>
                      <a:pt x="839" y="2968"/>
                      <a:pt x="838" y="2964"/>
                      <a:pt x="837" y="2960"/>
                    </a:cubicBezTo>
                    <a:cubicBezTo>
                      <a:pt x="834" y="2947"/>
                      <a:pt x="832" y="2933"/>
                      <a:pt x="832" y="2919"/>
                    </a:cubicBezTo>
                    <a:cubicBezTo>
                      <a:pt x="832" y="2900"/>
                      <a:pt x="837" y="2883"/>
                      <a:pt x="842" y="2867"/>
                    </a:cubicBezTo>
                    <a:cubicBezTo>
                      <a:pt x="846" y="2851"/>
                      <a:pt x="851" y="2835"/>
                      <a:pt x="850" y="2819"/>
                    </a:cubicBezTo>
                    <a:cubicBezTo>
                      <a:pt x="848" y="2809"/>
                      <a:pt x="843" y="2796"/>
                      <a:pt x="838" y="2782"/>
                    </a:cubicBezTo>
                    <a:cubicBezTo>
                      <a:pt x="831" y="2765"/>
                      <a:pt x="824" y="2747"/>
                      <a:pt x="822" y="2727"/>
                    </a:cubicBezTo>
                    <a:cubicBezTo>
                      <a:pt x="821" y="2717"/>
                      <a:pt x="821" y="2707"/>
                      <a:pt x="822" y="2697"/>
                    </a:cubicBezTo>
                    <a:cubicBezTo>
                      <a:pt x="822" y="2689"/>
                      <a:pt x="823" y="2682"/>
                      <a:pt x="822" y="2675"/>
                    </a:cubicBezTo>
                    <a:cubicBezTo>
                      <a:pt x="822" y="2671"/>
                      <a:pt x="820" y="2667"/>
                      <a:pt x="818" y="2663"/>
                    </a:cubicBezTo>
                    <a:cubicBezTo>
                      <a:pt x="815" y="2653"/>
                      <a:pt x="810" y="2641"/>
                      <a:pt x="812" y="2626"/>
                    </a:cubicBezTo>
                    <a:cubicBezTo>
                      <a:pt x="812" y="2609"/>
                      <a:pt x="820" y="2592"/>
                      <a:pt x="828" y="2577"/>
                    </a:cubicBezTo>
                    <a:cubicBezTo>
                      <a:pt x="831" y="2569"/>
                      <a:pt x="835" y="2561"/>
                      <a:pt x="838" y="2552"/>
                    </a:cubicBezTo>
                    <a:cubicBezTo>
                      <a:pt x="839" y="2545"/>
                      <a:pt x="841" y="2536"/>
                      <a:pt x="842" y="2528"/>
                    </a:cubicBezTo>
                    <a:cubicBezTo>
                      <a:pt x="848" y="2489"/>
                      <a:pt x="852" y="2463"/>
                      <a:pt x="884" y="2421"/>
                    </a:cubicBezTo>
                    <a:cubicBezTo>
                      <a:pt x="902" y="2397"/>
                      <a:pt x="914" y="2371"/>
                      <a:pt x="925" y="2338"/>
                    </a:cubicBezTo>
                    <a:cubicBezTo>
                      <a:pt x="929" y="2319"/>
                      <a:pt x="932" y="2297"/>
                      <a:pt x="935" y="2273"/>
                    </a:cubicBezTo>
                    <a:cubicBezTo>
                      <a:pt x="944" y="2196"/>
                      <a:pt x="954" y="2110"/>
                      <a:pt x="1039" y="2081"/>
                    </a:cubicBezTo>
                    <a:cubicBezTo>
                      <a:pt x="1062" y="2073"/>
                      <a:pt x="1086" y="2067"/>
                      <a:pt x="1110" y="2062"/>
                    </a:cubicBezTo>
                    <a:cubicBezTo>
                      <a:pt x="1150" y="2053"/>
                      <a:pt x="1186" y="2044"/>
                      <a:pt x="1216" y="2027"/>
                    </a:cubicBezTo>
                    <a:cubicBezTo>
                      <a:pt x="1264" y="1999"/>
                      <a:pt x="1310" y="1961"/>
                      <a:pt x="1343" y="1924"/>
                    </a:cubicBezTo>
                    <a:cubicBezTo>
                      <a:pt x="1372" y="1890"/>
                      <a:pt x="1421" y="1841"/>
                      <a:pt x="1450" y="1817"/>
                    </a:cubicBezTo>
                    <a:cubicBezTo>
                      <a:pt x="1508" y="1778"/>
                      <a:pt x="1584" y="1809"/>
                      <a:pt x="1617" y="1822"/>
                    </a:cubicBezTo>
                    <a:cubicBezTo>
                      <a:pt x="1681" y="1848"/>
                      <a:pt x="1724" y="1831"/>
                      <a:pt x="1789" y="1804"/>
                    </a:cubicBezTo>
                    <a:lnTo>
                      <a:pt x="1796" y="1802"/>
                    </a:lnTo>
                    <a:cubicBezTo>
                      <a:pt x="1841" y="1783"/>
                      <a:pt x="1842" y="1781"/>
                      <a:pt x="1837" y="1717"/>
                    </a:cubicBezTo>
                    <a:cubicBezTo>
                      <a:pt x="1837" y="1706"/>
                      <a:pt x="1838" y="1700"/>
                      <a:pt x="1839" y="1696"/>
                    </a:cubicBezTo>
                    <a:lnTo>
                      <a:pt x="1839" y="1696"/>
                    </a:lnTo>
                    <a:cubicBezTo>
                      <a:pt x="1837" y="1694"/>
                      <a:pt x="1834" y="1691"/>
                      <a:pt x="1829" y="1688"/>
                    </a:cubicBezTo>
                    <a:cubicBezTo>
                      <a:pt x="1822" y="1681"/>
                      <a:pt x="1812" y="1678"/>
                      <a:pt x="1801" y="1674"/>
                    </a:cubicBezTo>
                    <a:cubicBezTo>
                      <a:pt x="1789" y="1669"/>
                      <a:pt x="1775" y="1664"/>
                      <a:pt x="1763" y="1655"/>
                    </a:cubicBezTo>
                    <a:cubicBezTo>
                      <a:pt x="1755" y="1648"/>
                      <a:pt x="1753" y="1636"/>
                      <a:pt x="1759" y="1627"/>
                    </a:cubicBezTo>
                    <a:cubicBezTo>
                      <a:pt x="1761" y="1625"/>
                      <a:pt x="1763" y="1623"/>
                      <a:pt x="1766" y="1622"/>
                    </a:cubicBezTo>
                    <a:cubicBezTo>
                      <a:pt x="1746" y="1569"/>
                      <a:pt x="1749" y="1521"/>
                      <a:pt x="1754" y="1468"/>
                    </a:cubicBezTo>
                    <a:lnTo>
                      <a:pt x="1756" y="1441"/>
                    </a:lnTo>
                    <a:cubicBezTo>
                      <a:pt x="1758" y="1411"/>
                      <a:pt x="1771" y="1391"/>
                      <a:pt x="1783" y="1374"/>
                    </a:cubicBezTo>
                    <a:cubicBezTo>
                      <a:pt x="1788" y="1367"/>
                      <a:pt x="1794" y="1359"/>
                      <a:pt x="1799" y="1350"/>
                    </a:cubicBezTo>
                    <a:cubicBezTo>
                      <a:pt x="1817" y="1317"/>
                      <a:pt x="1817" y="1274"/>
                      <a:pt x="1816" y="1233"/>
                    </a:cubicBezTo>
                    <a:cubicBezTo>
                      <a:pt x="1816" y="1218"/>
                      <a:pt x="1816" y="1204"/>
                      <a:pt x="1817" y="1190"/>
                    </a:cubicBezTo>
                    <a:cubicBezTo>
                      <a:pt x="1818" y="1160"/>
                      <a:pt x="1811" y="1142"/>
                      <a:pt x="1802" y="1118"/>
                    </a:cubicBezTo>
                    <a:cubicBezTo>
                      <a:pt x="1797" y="1106"/>
                      <a:pt x="1791" y="1092"/>
                      <a:pt x="1787" y="1077"/>
                    </a:cubicBezTo>
                    <a:cubicBezTo>
                      <a:pt x="1777" y="1034"/>
                      <a:pt x="1791" y="1010"/>
                      <a:pt x="1807" y="984"/>
                    </a:cubicBezTo>
                    <a:cubicBezTo>
                      <a:pt x="1811" y="978"/>
                      <a:pt x="1815" y="971"/>
                      <a:pt x="1819" y="963"/>
                    </a:cubicBezTo>
                    <a:cubicBezTo>
                      <a:pt x="1827" y="947"/>
                      <a:pt x="1835" y="929"/>
                      <a:pt x="1843" y="911"/>
                    </a:cubicBezTo>
                    <a:cubicBezTo>
                      <a:pt x="1864" y="860"/>
                      <a:pt x="1886" y="808"/>
                      <a:pt x="1929" y="776"/>
                    </a:cubicBezTo>
                    <a:cubicBezTo>
                      <a:pt x="1943" y="768"/>
                      <a:pt x="1955" y="763"/>
                      <a:pt x="1967" y="759"/>
                    </a:cubicBezTo>
                    <a:cubicBezTo>
                      <a:pt x="1979" y="754"/>
                      <a:pt x="1990" y="750"/>
                      <a:pt x="1999" y="744"/>
                    </a:cubicBezTo>
                    <a:cubicBezTo>
                      <a:pt x="2016" y="732"/>
                      <a:pt x="2033" y="715"/>
                      <a:pt x="2050" y="698"/>
                    </a:cubicBezTo>
                    <a:cubicBezTo>
                      <a:pt x="2063" y="685"/>
                      <a:pt x="2075" y="673"/>
                      <a:pt x="2088" y="662"/>
                    </a:cubicBezTo>
                    <a:cubicBezTo>
                      <a:pt x="2098" y="654"/>
                      <a:pt x="2107" y="648"/>
                      <a:pt x="2116" y="642"/>
                    </a:cubicBezTo>
                    <a:cubicBezTo>
                      <a:pt x="2146" y="620"/>
                      <a:pt x="2169" y="604"/>
                      <a:pt x="2176" y="571"/>
                    </a:cubicBezTo>
                    <a:cubicBezTo>
                      <a:pt x="2168" y="568"/>
                      <a:pt x="2163" y="562"/>
                      <a:pt x="2163" y="553"/>
                    </a:cubicBezTo>
                    <a:cubicBezTo>
                      <a:pt x="2162" y="545"/>
                      <a:pt x="2168" y="537"/>
                      <a:pt x="2175" y="534"/>
                    </a:cubicBezTo>
                    <a:cubicBezTo>
                      <a:pt x="2174" y="531"/>
                      <a:pt x="2172" y="527"/>
                      <a:pt x="2169" y="524"/>
                    </a:cubicBezTo>
                    <a:cubicBezTo>
                      <a:pt x="2151" y="506"/>
                      <a:pt x="2104" y="509"/>
                      <a:pt x="2062" y="511"/>
                    </a:cubicBezTo>
                    <a:cubicBezTo>
                      <a:pt x="2033" y="513"/>
                      <a:pt x="2005" y="515"/>
                      <a:pt x="1983" y="511"/>
                    </a:cubicBezTo>
                    <a:cubicBezTo>
                      <a:pt x="1930" y="503"/>
                      <a:pt x="1856" y="492"/>
                      <a:pt x="1808" y="450"/>
                    </a:cubicBezTo>
                    <a:cubicBezTo>
                      <a:pt x="1769" y="418"/>
                      <a:pt x="1757" y="415"/>
                      <a:pt x="1706" y="427"/>
                    </a:cubicBezTo>
                    <a:cubicBezTo>
                      <a:pt x="1686" y="430"/>
                      <a:pt x="1668" y="435"/>
                      <a:pt x="1650" y="440"/>
                    </a:cubicBezTo>
                    <a:cubicBezTo>
                      <a:pt x="1628" y="445"/>
                      <a:pt x="1606" y="451"/>
                      <a:pt x="1583" y="455"/>
                    </a:cubicBezTo>
                    <a:cubicBezTo>
                      <a:pt x="1578" y="455"/>
                      <a:pt x="1573" y="456"/>
                      <a:pt x="1567" y="457"/>
                    </a:cubicBezTo>
                    <a:cubicBezTo>
                      <a:pt x="1555" y="458"/>
                      <a:pt x="1542" y="459"/>
                      <a:pt x="1534" y="463"/>
                    </a:cubicBezTo>
                    <a:cubicBezTo>
                      <a:pt x="1531" y="466"/>
                      <a:pt x="1526" y="475"/>
                      <a:pt x="1522" y="484"/>
                    </a:cubicBezTo>
                    <a:cubicBezTo>
                      <a:pt x="1516" y="496"/>
                      <a:pt x="1509" y="511"/>
                      <a:pt x="1495" y="519"/>
                    </a:cubicBezTo>
                    <a:cubicBezTo>
                      <a:pt x="1469" y="534"/>
                      <a:pt x="1447" y="524"/>
                      <a:pt x="1431" y="516"/>
                    </a:cubicBezTo>
                    <a:cubicBezTo>
                      <a:pt x="1416" y="509"/>
                      <a:pt x="1409" y="506"/>
                      <a:pt x="1397" y="512"/>
                    </a:cubicBezTo>
                    <a:cubicBezTo>
                      <a:pt x="1389" y="516"/>
                      <a:pt x="1379" y="530"/>
                      <a:pt x="1370" y="543"/>
                    </a:cubicBezTo>
                    <a:cubicBezTo>
                      <a:pt x="1361" y="556"/>
                      <a:pt x="1351" y="570"/>
                      <a:pt x="1339" y="578"/>
                    </a:cubicBezTo>
                    <a:cubicBezTo>
                      <a:pt x="1324" y="590"/>
                      <a:pt x="1308" y="600"/>
                      <a:pt x="1293" y="609"/>
                    </a:cubicBezTo>
                    <a:cubicBezTo>
                      <a:pt x="1284" y="614"/>
                      <a:pt x="1275" y="619"/>
                      <a:pt x="1267" y="625"/>
                    </a:cubicBezTo>
                    <a:cubicBezTo>
                      <a:pt x="1260" y="629"/>
                      <a:pt x="1251" y="629"/>
                      <a:pt x="1244" y="624"/>
                    </a:cubicBezTo>
                    <a:cubicBezTo>
                      <a:pt x="1238" y="619"/>
                      <a:pt x="1235" y="610"/>
                      <a:pt x="1237" y="602"/>
                    </a:cubicBezTo>
                    <a:cubicBezTo>
                      <a:pt x="1243" y="585"/>
                      <a:pt x="1239" y="567"/>
                      <a:pt x="1235" y="548"/>
                    </a:cubicBezTo>
                    <a:cubicBezTo>
                      <a:pt x="1231" y="529"/>
                      <a:pt x="1227" y="510"/>
                      <a:pt x="1232" y="490"/>
                    </a:cubicBezTo>
                    <a:cubicBezTo>
                      <a:pt x="1237" y="455"/>
                      <a:pt x="1265" y="439"/>
                      <a:pt x="1288" y="426"/>
                    </a:cubicBezTo>
                    <a:cubicBezTo>
                      <a:pt x="1303" y="417"/>
                      <a:pt x="1318" y="408"/>
                      <a:pt x="1325" y="395"/>
                    </a:cubicBezTo>
                    <a:cubicBezTo>
                      <a:pt x="1340" y="367"/>
                      <a:pt x="1323" y="343"/>
                      <a:pt x="1295" y="309"/>
                    </a:cubicBezTo>
                    <a:cubicBezTo>
                      <a:pt x="1291" y="304"/>
                      <a:pt x="1287" y="299"/>
                      <a:pt x="1284" y="295"/>
                    </a:cubicBezTo>
                    <a:cubicBezTo>
                      <a:pt x="1269" y="276"/>
                      <a:pt x="1266" y="262"/>
                      <a:pt x="1263" y="249"/>
                    </a:cubicBezTo>
                    <a:cubicBezTo>
                      <a:pt x="1262" y="241"/>
                      <a:pt x="1260" y="234"/>
                      <a:pt x="1256" y="224"/>
                    </a:cubicBezTo>
                    <a:cubicBezTo>
                      <a:pt x="1251" y="213"/>
                      <a:pt x="1247" y="211"/>
                      <a:pt x="1239" y="205"/>
                    </a:cubicBezTo>
                    <a:cubicBezTo>
                      <a:pt x="1232" y="202"/>
                      <a:pt x="1224" y="197"/>
                      <a:pt x="1214" y="187"/>
                    </a:cubicBezTo>
                    <a:cubicBezTo>
                      <a:pt x="1202" y="176"/>
                      <a:pt x="1194" y="165"/>
                      <a:pt x="1187" y="156"/>
                    </a:cubicBezTo>
                    <a:cubicBezTo>
                      <a:pt x="1173" y="138"/>
                      <a:pt x="1166" y="128"/>
                      <a:pt x="1135" y="121"/>
                    </a:cubicBezTo>
                    <a:cubicBezTo>
                      <a:pt x="1127" y="119"/>
                      <a:pt x="1119" y="118"/>
                      <a:pt x="1110" y="117"/>
                    </a:cubicBezTo>
                    <a:cubicBezTo>
                      <a:pt x="1095" y="115"/>
                      <a:pt x="1079" y="113"/>
                      <a:pt x="1067" y="107"/>
                    </a:cubicBezTo>
                    <a:cubicBezTo>
                      <a:pt x="1048" y="98"/>
                      <a:pt x="1039" y="83"/>
                      <a:pt x="1032" y="72"/>
                    </a:cubicBezTo>
                    <a:cubicBezTo>
                      <a:pt x="1030" y="67"/>
                      <a:pt x="1027" y="63"/>
                      <a:pt x="1025" y="61"/>
                    </a:cubicBezTo>
                    <a:cubicBezTo>
                      <a:pt x="999" y="40"/>
                      <a:pt x="944" y="30"/>
                      <a:pt x="903" y="23"/>
                    </a:cubicBezTo>
                    <a:cubicBezTo>
                      <a:pt x="889" y="20"/>
                      <a:pt x="877" y="17"/>
                      <a:pt x="865" y="15"/>
                    </a:cubicBezTo>
                    <a:cubicBezTo>
                      <a:pt x="837" y="8"/>
                      <a:pt x="804" y="0"/>
                      <a:pt x="778" y="2"/>
                    </a:cubicBezTo>
                    <a:cubicBezTo>
                      <a:pt x="779" y="26"/>
                      <a:pt x="773" y="55"/>
                      <a:pt x="768" y="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2" name="Freeform 20">
                <a:extLst>
                  <a:ext uri="{FF2B5EF4-FFF2-40B4-BE49-F238E27FC236}">
                    <a16:creationId xmlns="" xmlns:a16="http://schemas.microsoft.com/office/drawing/2014/main" id="{B322BB42-7E0A-47C8-82B0-08635A330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" y="921"/>
                <a:ext cx="597" cy="864"/>
              </a:xfrm>
              <a:custGeom>
                <a:avLst/>
                <a:gdLst>
                  <a:gd name="T0" fmla="*/ 1227 w 1798"/>
                  <a:gd name="T1" fmla="*/ 153 h 2597"/>
                  <a:gd name="T2" fmla="*/ 1100 w 1798"/>
                  <a:gd name="T3" fmla="*/ 236 h 2597"/>
                  <a:gd name="T4" fmla="*/ 990 w 1798"/>
                  <a:gd name="T5" fmla="*/ 432 h 2597"/>
                  <a:gd name="T6" fmla="*/ 1006 w 1798"/>
                  <a:gd name="T7" fmla="*/ 619 h 2597"/>
                  <a:gd name="T8" fmla="*/ 965 w 1798"/>
                  <a:gd name="T9" fmla="*/ 824 h 2597"/>
                  <a:gd name="T10" fmla="*/ 963 w 1798"/>
                  <a:gd name="T11" fmla="*/ 1059 h 2597"/>
                  <a:gd name="T12" fmla="*/ 1004 w 1798"/>
                  <a:gd name="T13" fmla="*/ 1084 h 2597"/>
                  <a:gd name="T14" fmla="*/ 961 w 1798"/>
                  <a:gd name="T15" fmla="*/ 1265 h 2597"/>
                  <a:gd name="T16" fmla="*/ 623 w 1798"/>
                  <a:gd name="T17" fmla="*/ 1276 h 2597"/>
                  <a:gd name="T18" fmla="*/ 269 w 1798"/>
                  <a:gd name="T19" fmla="*/ 1527 h 2597"/>
                  <a:gd name="T20" fmla="*/ 113 w 1798"/>
                  <a:gd name="T21" fmla="*/ 1776 h 2597"/>
                  <a:gd name="T22" fmla="*/ 26 w 1798"/>
                  <a:gd name="T23" fmla="*/ 1988 h 2597"/>
                  <a:gd name="T24" fmla="*/ 5 w 1798"/>
                  <a:gd name="T25" fmla="*/ 2075 h 2597"/>
                  <a:gd name="T26" fmla="*/ 11 w 1798"/>
                  <a:gd name="T27" fmla="*/ 2150 h 2597"/>
                  <a:gd name="T28" fmla="*/ 29 w 1798"/>
                  <a:gd name="T29" fmla="*/ 2305 h 2597"/>
                  <a:gd name="T30" fmla="*/ 31 w 1798"/>
                  <a:gd name="T31" fmla="*/ 2417 h 2597"/>
                  <a:gd name="T32" fmla="*/ 222 w 1798"/>
                  <a:gd name="T33" fmla="*/ 2554 h 2597"/>
                  <a:gd name="T34" fmla="*/ 452 w 1798"/>
                  <a:gd name="T35" fmla="*/ 2529 h 2597"/>
                  <a:gd name="T36" fmla="*/ 547 w 1798"/>
                  <a:gd name="T37" fmla="*/ 2502 h 2597"/>
                  <a:gd name="T38" fmla="*/ 698 w 1798"/>
                  <a:gd name="T39" fmla="*/ 2391 h 2597"/>
                  <a:gd name="T40" fmla="*/ 716 w 1798"/>
                  <a:gd name="T41" fmla="*/ 2270 h 2597"/>
                  <a:gd name="T42" fmla="*/ 755 w 1798"/>
                  <a:gd name="T43" fmla="*/ 2130 h 2597"/>
                  <a:gd name="T44" fmla="*/ 818 w 1798"/>
                  <a:gd name="T45" fmla="*/ 2067 h 2597"/>
                  <a:gd name="T46" fmla="*/ 905 w 1798"/>
                  <a:gd name="T47" fmla="*/ 2108 h 2597"/>
                  <a:gd name="T48" fmla="*/ 1038 w 1798"/>
                  <a:gd name="T49" fmla="*/ 2154 h 2597"/>
                  <a:gd name="T50" fmla="*/ 1155 w 1798"/>
                  <a:gd name="T51" fmla="*/ 2122 h 2597"/>
                  <a:gd name="T52" fmla="*/ 1275 w 1798"/>
                  <a:gd name="T53" fmla="*/ 2097 h 2597"/>
                  <a:gd name="T54" fmla="*/ 1369 w 1798"/>
                  <a:gd name="T55" fmla="*/ 2014 h 2597"/>
                  <a:gd name="T56" fmla="*/ 1417 w 1798"/>
                  <a:gd name="T57" fmla="*/ 1988 h 2597"/>
                  <a:gd name="T58" fmla="*/ 1494 w 1798"/>
                  <a:gd name="T59" fmla="*/ 1911 h 2597"/>
                  <a:gd name="T60" fmla="*/ 1578 w 1798"/>
                  <a:gd name="T61" fmla="*/ 1842 h 2597"/>
                  <a:gd name="T62" fmla="*/ 1741 w 1798"/>
                  <a:gd name="T63" fmla="*/ 1614 h 2597"/>
                  <a:gd name="T64" fmla="*/ 1710 w 1798"/>
                  <a:gd name="T65" fmla="*/ 1504 h 2597"/>
                  <a:gd name="T66" fmla="*/ 1722 w 1798"/>
                  <a:gd name="T67" fmla="*/ 1474 h 2597"/>
                  <a:gd name="T68" fmla="*/ 1796 w 1798"/>
                  <a:gd name="T69" fmla="*/ 1301 h 2597"/>
                  <a:gd name="T70" fmla="*/ 1697 w 1798"/>
                  <a:gd name="T71" fmla="*/ 1198 h 2597"/>
                  <a:gd name="T72" fmla="*/ 1687 w 1798"/>
                  <a:gd name="T73" fmla="*/ 1154 h 2597"/>
                  <a:gd name="T74" fmla="*/ 1687 w 1798"/>
                  <a:gd name="T75" fmla="*/ 1105 h 2597"/>
                  <a:gd name="T76" fmla="*/ 1635 w 1798"/>
                  <a:gd name="T77" fmla="*/ 914 h 2597"/>
                  <a:gd name="T78" fmla="*/ 1619 w 1798"/>
                  <a:gd name="T79" fmla="*/ 710 h 2597"/>
                  <a:gd name="T80" fmla="*/ 1604 w 1798"/>
                  <a:gd name="T81" fmla="*/ 560 h 2597"/>
                  <a:gd name="T82" fmla="*/ 1596 w 1798"/>
                  <a:gd name="T83" fmla="*/ 468 h 2597"/>
                  <a:gd name="T84" fmla="*/ 1532 w 1798"/>
                  <a:gd name="T85" fmla="*/ 332 h 2597"/>
                  <a:gd name="T86" fmla="*/ 1497 w 1798"/>
                  <a:gd name="T87" fmla="*/ 262 h 2597"/>
                  <a:gd name="T88" fmla="*/ 1503 w 1798"/>
                  <a:gd name="T89" fmla="*/ 51 h 2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98" h="2597">
                    <a:moveTo>
                      <a:pt x="1288" y="101"/>
                    </a:moveTo>
                    <a:cubicBezTo>
                      <a:pt x="1280" y="107"/>
                      <a:pt x="1272" y="113"/>
                      <a:pt x="1263" y="120"/>
                    </a:cubicBezTo>
                    <a:cubicBezTo>
                      <a:pt x="1251" y="129"/>
                      <a:pt x="1239" y="141"/>
                      <a:pt x="1227" y="153"/>
                    </a:cubicBezTo>
                    <a:cubicBezTo>
                      <a:pt x="1209" y="171"/>
                      <a:pt x="1191" y="190"/>
                      <a:pt x="1170" y="204"/>
                    </a:cubicBezTo>
                    <a:cubicBezTo>
                      <a:pt x="1157" y="212"/>
                      <a:pt x="1144" y="218"/>
                      <a:pt x="1131" y="223"/>
                    </a:cubicBezTo>
                    <a:cubicBezTo>
                      <a:pt x="1121" y="226"/>
                      <a:pt x="1110" y="230"/>
                      <a:pt x="1100" y="236"/>
                    </a:cubicBezTo>
                    <a:cubicBezTo>
                      <a:pt x="1068" y="260"/>
                      <a:pt x="1048" y="308"/>
                      <a:pt x="1029" y="353"/>
                    </a:cubicBezTo>
                    <a:cubicBezTo>
                      <a:pt x="1020" y="373"/>
                      <a:pt x="1012" y="392"/>
                      <a:pt x="1003" y="409"/>
                    </a:cubicBezTo>
                    <a:cubicBezTo>
                      <a:pt x="999" y="417"/>
                      <a:pt x="994" y="425"/>
                      <a:pt x="990" y="432"/>
                    </a:cubicBezTo>
                    <a:cubicBezTo>
                      <a:pt x="976" y="455"/>
                      <a:pt x="968" y="468"/>
                      <a:pt x="975" y="494"/>
                    </a:cubicBezTo>
                    <a:cubicBezTo>
                      <a:pt x="978" y="508"/>
                      <a:pt x="983" y="520"/>
                      <a:pt x="988" y="531"/>
                    </a:cubicBezTo>
                    <a:cubicBezTo>
                      <a:pt x="998" y="557"/>
                      <a:pt x="1008" y="581"/>
                      <a:pt x="1006" y="619"/>
                    </a:cubicBezTo>
                    <a:cubicBezTo>
                      <a:pt x="1005" y="632"/>
                      <a:pt x="1005" y="645"/>
                      <a:pt x="1005" y="659"/>
                    </a:cubicBezTo>
                    <a:cubicBezTo>
                      <a:pt x="1006" y="704"/>
                      <a:pt x="1006" y="755"/>
                      <a:pt x="983" y="796"/>
                    </a:cubicBezTo>
                    <a:cubicBezTo>
                      <a:pt x="978" y="806"/>
                      <a:pt x="971" y="815"/>
                      <a:pt x="965" y="824"/>
                    </a:cubicBezTo>
                    <a:cubicBezTo>
                      <a:pt x="954" y="839"/>
                      <a:pt x="946" y="851"/>
                      <a:pt x="944" y="871"/>
                    </a:cubicBezTo>
                    <a:lnTo>
                      <a:pt x="942" y="898"/>
                    </a:lnTo>
                    <a:cubicBezTo>
                      <a:pt x="938" y="957"/>
                      <a:pt x="934" y="1004"/>
                      <a:pt x="963" y="1059"/>
                    </a:cubicBezTo>
                    <a:cubicBezTo>
                      <a:pt x="963" y="1061"/>
                      <a:pt x="963" y="1062"/>
                      <a:pt x="964" y="1063"/>
                    </a:cubicBezTo>
                    <a:cubicBezTo>
                      <a:pt x="964" y="1063"/>
                      <a:pt x="965" y="1064"/>
                      <a:pt x="965" y="1064"/>
                    </a:cubicBezTo>
                    <a:cubicBezTo>
                      <a:pt x="979" y="1069"/>
                      <a:pt x="992" y="1074"/>
                      <a:pt x="1004" y="1084"/>
                    </a:cubicBezTo>
                    <a:cubicBezTo>
                      <a:pt x="1024" y="1100"/>
                      <a:pt x="1031" y="1107"/>
                      <a:pt x="1027" y="1128"/>
                    </a:cubicBezTo>
                    <a:cubicBezTo>
                      <a:pt x="1027" y="1132"/>
                      <a:pt x="1026" y="1136"/>
                      <a:pt x="1026" y="1142"/>
                    </a:cubicBezTo>
                    <a:cubicBezTo>
                      <a:pt x="1032" y="1216"/>
                      <a:pt x="1026" y="1238"/>
                      <a:pt x="961" y="1265"/>
                    </a:cubicBezTo>
                    <a:lnTo>
                      <a:pt x="954" y="1268"/>
                    </a:lnTo>
                    <a:cubicBezTo>
                      <a:pt x="888" y="1295"/>
                      <a:pt x="831" y="1318"/>
                      <a:pt x="752" y="1285"/>
                    </a:cubicBezTo>
                    <a:cubicBezTo>
                      <a:pt x="711" y="1269"/>
                      <a:pt x="658" y="1252"/>
                      <a:pt x="623" y="1276"/>
                    </a:cubicBezTo>
                    <a:cubicBezTo>
                      <a:pt x="598" y="1297"/>
                      <a:pt x="550" y="1345"/>
                      <a:pt x="523" y="1376"/>
                    </a:cubicBezTo>
                    <a:cubicBezTo>
                      <a:pt x="487" y="1417"/>
                      <a:pt x="437" y="1458"/>
                      <a:pt x="386" y="1488"/>
                    </a:cubicBezTo>
                    <a:cubicBezTo>
                      <a:pt x="351" y="1508"/>
                      <a:pt x="310" y="1518"/>
                      <a:pt x="269" y="1527"/>
                    </a:cubicBezTo>
                    <a:cubicBezTo>
                      <a:pt x="245" y="1533"/>
                      <a:pt x="222" y="1538"/>
                      <a:pt x="201" y="1545"/>
                    </a:cubicBezTo>
                    <a:cubicBezTo>
                      <a:pt x="140" y="1566"/>
                      <a:pt x="132" y="1634"/>
                      <a:pt x="124" y="1705"/>
                    </a:cubicBezTo>
                    <a:cubicBezTo>
                      <a:pt x="121" y="1729"/>
                      <a:pt x="118" y="1753"/>
                      <a:pt x="113" y="1776"/>
                    </a:cubicBezTo>
                    <a:cubicBezTo>
                      <a:pt x="100" y="1815"/>
                      <a:pt x="86" y="1844"/>
                      <a:pt x="66" y="1872"/>
                    </a:cubicBezTo>
                    <a:cubicBezTo>
                      <a:pt x="39" y="1906"/>
                      <a:pt x="36" y="1924"/>
                      <a:pt x="30" y="1961"/>
                    </a:cubicBezTo>
                    <a:cubicBezTo>
                      <a:pt x="29" y="1969"/>
                      <a:pt x="28" y="1978"/>
                      <a:pt x="26" y="1988"/>
                    </a:cubicBezTo>
                    <a:cubicBezTo>
                      <a:pt x="22" y="2001"/>
                      <a:pt x="17" y="2011"/>
                      <a:pt x="13" y="2021"/>
                    </a:cubicBezTo>
                    <a:cubicBezTo>
                      <a:pt x="6" y="2034"/>
                      <a:pt x="1" y="2045"/>
                      <a:pt x="1" y="2056"/>
                    </a:cubicBezTo>
                    <a:cubicBezTo>
                      <a:pt x="0" y="2063"/>
                      <a:pt x="2" y="2068"/>
                      <a:pt x="5" y="2075"/>
                    </a:cubicBezTo>
                    <a:cubicBezTo>
                      <a:pt x="7" y="2082"/>
                      <a:pt x="10" y="2089"/>
                      <a:pt x="11" y="2096"/>
                    </a:cubicBezTo>
                    <a:cubicBezTo>
                      <a:pt x="12" y="2107"/>
                      <a:pt x="12" y="2118"/>
                      <a:pt x="11" y="2127"/>
                    </a:cubicBezTo>
                    <a:cubicBezTo>
                      <a:pt x="11" y="2135"/>
                      <a:pt x="10" y="2143"/>
                      <a:pt x="11" y="2150"/>
                    </a:cubicBezTo>
                    <a:cubicBezTo>
                      <a:pt x="12" y="2165"/>
                      <a:pt x="18" y="2179"/>
                      <a:pt x="24" y="2195"/>
                    </a:cubicBezTo>
                    <a:cubicBezTo>
                      <a:pt x="30" y="2210"/>
                      <a:pt x="36" y="2225"/>
                      <a:pt x="39" y="2241"/>
                    </a:cubicBezTo>
                    <a:cubicBezTo>
                      <a:pt x="41" y="2267"/>
                      <a:pt x="35" y="2287"/>
                      <a:pt x="29" y="2305"/>
                    </a:cubicBezTo>
                    <a:cubicBezTo>
                      <a:pt x="25" y="2319"/>
                      <a:pt x="21" y="2332"/>
                      <a:pt x="21" y="2346"/>
                    </a:cubicBezTo>
                    <a:cubicBezTo>
                      <a:pt x="21" y="2356"/>
                      <a:pt x="23" y="2368"/>
                      <a:pt x="26" y="2379"/>
                    </a:cubicBezTo>
                    <a:cubicBezTo>
                      <a:pt x="28" y="2391"/>
                      <a:pt x="30" y="2404"/>
                      <a:pt x="31" y="2417"/>
                    </a:cubicBezTo>
                    <a:cubicBezTo>
                      <a:pt x="79" y="2405"/>
                      <a:pt x="151" y="2409"/>
                      <a:pt x="181" y="2442"/>
                    </a:cubicBezTo>
                    <a:cubicBezTo>
                      <a:pt x="205" y="2469"/>
                      <a:pt x="202" y="2496"/>
                      <a:pt x="199" y="2516"/>
                    </a:cubicBezTo>
                    <a:cubicBezTo>
                      <a:pt x="196" y="2539"/>
                      <a:pt x="195" y="2545"/>
                      <a:pt x="222" y="2554"/>
                    </a:cubicBezTo>
                    <a:cubicBezTo>
                      <a:pt x="234" y="2558"/>
                      <a:pt x="244" y="2563"/>
                      <a:pt x="255" y="2567"/>
                    </a:cubicBezTo>
                    <a:cubicBezTo>
                      <a:pt x="298" y="2585"/>
                      <a:pt x="327" y="2597"/>
                      <a:pt x="374" y="2579"/>
                    </a:cubicBezTo>
                    <a:cubicBezTo>
                      <a:pt x="402" y="2568"/>
                      <a:pt x="429" y="2547"/>
                      <a:pt x="452" y="2529"/>
                    </a:cubicBezTo>
                    <a:cubicBezTo>
                      <a:pt x="457" y="2526"/>
                      <a:pt x="460" y="2523"/>
                      <a:pt x="462" y="2520"/>
                    </a:cubicBezTo>
                    <a:cubicBezTo>
                      <a:pt x="471" y="2511"/>
                      <a:pt x="481" y="2499"/>
                      <a:pt x="506" y="2497"/>
                    </a:cubicBezTo>
                    <a:cubicBezTo>
                      <a:pt x="522" y="2495"/>
                      <a:pt x="535" y="2499"/>
                      <a:pt x="547" y="2502"/>
                    </a:cubicBezTo>
                    <a:cubicBezTo>
                      <a:pt x="556" y="2505"/>
                      <a:pt x="564" y="2507"/>
                      <a:pt x="571" y="2507"/>
                    </a:cubicBezTo>
                    <a:cubicBezTo>
                      <a:pt x="589" y="2507"/>
                      <a:pt x="616" y="2493"/>
                      <a:pt x="646" y="2470"/>
                    </a:cubicBezTo>
                    <a:cubicBezTo>
                      <a:pt x="675" y="2448"/>
                      <a:pt x="686" y="2427"/>
                      <a:pt x="698" y="2391"/>
                    </a:cubicBezTo>
                    <a:cubicBezTo>
                      <a:pt x="700" y="2383"/>
                      <a:pt x="705" y="2372"/>
                      <a:pt x="712" y="2360"/>
                    </a:cubicBezTo>
                    <a:cubicBezTo>
                      <a:pt x="720" y="2343"/>
                      <a:pt x="739" y="2304"/>
                      <a:pt x="736" y="2293"/>
                    </a:cubicBezTo>
                    <a:cubicBezTo>
                      <a:pt x="734" y="2287"/>
                      <a:pt x="723" y="2277"/>
                      <a:pt x="716" y="2270"/>
                    </a:cubicBezTo>
                    <a:cubicBezTo>
                      <a:pt x="695" y="2250"/>
                      <a:pt x="666" y="2222"/>
                      <a:pt x="677" y="2185"/>
                    </a:cubicBezTo>
                    <a:cubicBezTo>
                      <a:pt x="682" y="2165"/>
                      <a:pt x="705" y="2155"/>
                      <a:pt x="727" y="2145"/>
                    </a:cubicBezTo>
                    <a:cubicBezTo>
                      <a:pt x="737" y="2140"/>
                      <a:pt x="751" y="2134"/>
                      <a:pt x="755" y="2130"/>
                    </a:cubicBezTo>
                    <a:cubicBezTo>
                      <a:pt x="764" y="2120"/>
                      <a:pt x="770" y="2109"/>
                      <a:pt x="776" y="2098"/>
                    </a:cubicBezTo>
                    <a:cubicBezTo>
                      <a:pt x="781" y="2089"/>
                      <a:pt x="786" y="2079"/>
                      <a:pt x="793" y="2071"/>
                    </a:cubicBezTo>
                    <a:cubicBezTo>
                      <a:pt x="799" y="2064"/>
                      <a:pt x="810" y="2062"/>
                      <a:pt x="818" y="2067"/>
                    </a:cubicBezTo>
                    <a:cubicBezTo>
                      <a:pt x="833" y="2076"/>
                      <a:pt x="840" y="2087"/>
                      <a:pt x="846" y="2096"/>
                    </a:cubicBezTo>
                    <a:cubicBezTo>
                      <a:pt x="854" y="2107"/>
                      <a:pt x="857" y="2111"/>
                      <a:pt x="867" y="2113"/>
                    </a:cubicBezTo>
                    <a:cubicBezTo>
                      <a:pt x="879" y="2114"/>
                      <a:pt x="892" y="2112"/>
                      <a:pt x="905" y="2108"/>
                    </a:cubicBezTo>
                    <a:cubicBezTo>
                      <a:pt x="928" y="2103"/>
                      <a:pt x="953" y="2098"/>
                      <a:pt x="981" y="2109"/>
                    </a:cubicBezTo>
                    <a:cubicBezTo>
                      <a:pt x="996" y="2115"/>
                      <a:pt x="1005" y="2126"/>
                      <a:pt x="1014" y="2135"/>
                    </a:cubicBezTo>
                    <a:cubicBezTo>
                      <a:pt x="1022" y="2144"/>
                      <a:pt x="1029" y="2151"/>
                      <a:pt x="1038" y="2154"/>
                    </a:cubicBezTo>
                    <a:cubicBezTo>
                      <a:pt x="1051" y="2157"/>
                      <a:pt x="1078" y="2151"/>
                      <a:pt x="1098" y="2146"/>
                    </a:cubicBezTo>
                    <a:lnTo>
                      <a:pt x="1109" y="2143"/>
                    </a:lnTo>
                    <a:cubicBezTo>
                      <a:pt x="1126" y="2139"/>
                      <a:pt x="1140" y="2131"/>
                      <a:pt x="1155" y="2122"/>
                    </a:cubicBezTo>
                    <a:cubicBezTo>
                      <a:pt x="1164" y="2117"/>
                      <a:pt x="1172" y="2112"/>
                      <a:pt x="1181" y="2107"/>
                    </a:cubicBezTo>
                    <a:cubicBezTo>
                      <a:pt x="1214" y="2092"/>
                      <a:pt x="1233" y="2094"/>
                      <a:pt x="1259" y="2096"/>
                    </a:cubicBezTo>
                    <a:lnTo>
                      <a:pt x="1275" y="2097"/>
                    </a:lnTo>
                    <a:cubicBezTo>
                      <a:pt x="1310" y="2101"/>
                      <a:pt x="1395" y="2081"/>
                      <a:pt x="1408" y="2053"/>
                    </a:cubicBezTo>
                    <a:cubicBezTo>
                      <a:pt x="1410" y="2048"/>
                      <a:pt x="1409" y="2043"/>
                      <a:pt x="1407" y="2038"/>
                    </a:cubicBezTo>
                    <a:cubicBezTo>
                      <a:pt x="1390" y="2038"/>
                      <a:pt x="1377" y="2029"/>
                      <a:pt x="1369" y="2014"/>
                    </a:cubicBezTo>
                    <a:cubicBezTo>
                      <a:pt x="1363" y="2004"/>
                      <a:pt x="1367" y="1992"/>
                      <a:pt x="1377" y="1987"/>
                    </a:cubicBezTo>
                    <a:cubicBezTo>
                      <a:pt x="1382" y="1985"/>
                      <a:pt x="1388" y="1985"/>
                      <a:pt x="1393" y="1987"/>
                    </a:cubicBezTo>
                    <a:cubicBezTo>
                      <a:pt x="1400" y="1982"/>
                      <a:pt x="1410" y="1982"/>
                      <a:pt x="1417" y="1988"/>
                    </a:cubicBezTo>
                    <a:cubicBezTo>
                      <a:pt x="1419" y="1990"/>
                      <a:pt x="1420" y="1992"/>
                      <a:pt x="1422" y="1994"/>
                    </a:cubicBezTo>
                    <a:cubicBezTo>
                      <a:pt x="1448" y="1980"/>
                      <a:pt x="1484" y="1940"/>
                      <a:pt x="1490" y="1924"/>
                    </a:cubicBezTo>
                    <a:cubicBezTo>
                      <a:pt x="1493" y="1918"/>
                      <a:pt x="1493" y="1916"/>
                      <a:pt x="1494" y="1911"/>
                    </a:cubicBezTo>
                    <a:cubicBezTo>
                      <a:pt x="1495" y="1904"/>
                      <a:pt x="1496" y="1894"/>
                      <a:pt x="1504" y="1882"/>
                    </a:cubicBezTo>
                    <a:cubicBezTo>
                      <a:pt x="1517" y="1864"/>
                      <a:pt x="1538" y="1857"/>
                      <a:pt x="1557" y="1850"/>
                    </a:cubicBezTo>
                    <a:cubicBezTo>
                      <a:pt x="1565" y="1848"/>
                      <a:pt x="1572" y="1845"/>
                      <a:pt x="1578" y="1842"/>
                    </a:cubicBezTo>
                    <a:cubicBezTo>
                      <a:pt x="1594" y="1833"/>
                      <a:pt x="1608" y="1820"/>
                      <a:pt x="1624" y="1807"/>
                    </a:cubicBezTo>
                    <a:cubicBezTo>
                      <a:pt x="1634" y="1798"/>
                      <a:pt x="1645" y="1789"/>
                      <a:pt x="1657" y="1780"/>
                    </a:cubicBezTo>
                    <a:cubicBezTo>
                      <a:pt x="1725" y="1725"/>
                      <a:pt x="1761" y="1680"/>
                      <a:pt x="1741" y="1614"/>
                    </a:cubicBezTo>
                    <a:cubicBezTo>
                      <a:pt x="1737" y="1600"/>
                      <a:pt x="1736" y="1584"/>
                      <a:pt x="1735" y="1569"/>
                    </a:cubicBezTo>
                    <a:cubicBezTo>
                      <a:pt x="1733" y="1546"/>
                      <a:pt x="1731" y="1521"/>
                      <a:pt x="1720" y="1516"/>
                    </a:cubicBezTo>
                    <a:cubicBezTo>
                      <a:pt x="1716" y="1514"/>
                      <a:pt x="1712" y="1509"/>
                      <a:pt x="1710" y="1504"/>
                    </a:cubicBezTo>
                    <a:cubicBezTo>
                      <a:pt x="1710" y="1501"/>
                      <a:pt x="1709" y="1498"/>
                      <a:pt x="1710" y="1495"/>
                    </a:cubicBezTo>
                    <a:cubicBezTo>
                      <a:pt x="1709" y="1490"/>
                      <a:pt x="1711" y="1484"/>
                      <a:pt x="1715" y="1480"/>
                    </a:cubicBezTo>
                    <a:cubicBezTo>
                      <a:pt x="1717" y="1477"/>
                      <a:pt x="1719" y="1476"/>
                      <a:pt x="1722" y="1474"/>
                    </a:cubicBezTo>
                    <a:cubicBezTo>
                      <a:pt x="1734" y="1454"/>
                      <a:pt x="1744" y="1435"/>
                      <a:pt x="1755" y="1409"/>
                    </a:cubicBezTo>
                    <a:cubicBezTo>
                      <a:pt x="1758" y="1399"/>
                      <a:pt x="1764" y="1387"/>
                      <a:pt x="1771" y="1374"/>
                    </a:cubicBezTo>
                    <a:cubicBezTo>
                      <a:pt x="1783" y="1350"/>
                      <a:pt x="1798" y="1319"/>
                      <a:pt x="1796" y="1301"/>
                    </a:cubicBezTo>
                    <a:cubicBezTo>
                      <a:pt x="1796" y="1284"/>
                      <a:pt x="1795" y="1284"/>
                      <a:pt x="1776" y="1282"/>
                    </a:cubicBezTo>
                    <a:cubicBezTo>
                      <a:pt x="1766" y="1281"/>
                      <a:pt x="1754" y="1280"/>
                      <a:pt x="1742" y="1275"/>
                    </a:cubicBezTo>
                    <a:cubicBezTo>
                      <a:pt x="1704" y="1258"/>
                      <a:pt x="1700" y="1225"/>
                      <a:pt x="1697" y="1198"/>
                    </a:cubicBezTo>
                    <a:cubicBezTo>
                      <a:pt x="1696" y="1186"/>
                      <a:pt x="1695" y="1175"/>
                      <a:pt x="1691" y="1164"/>
                    </a:cubicBezTo>
                    <a:cubicBezTo>
                      <a:pt x="1689" y="1162"/>
                      <a:pt x="1688" y="1159"/>
                      <a:pt x="1687" y="1156"/>
                    </a:cubicBezTo>
                    <a:cubicBezTo>
                      <a:pt x="1687" y="1155"/>
                      <a:pt x="1687" y="1154"/>
                      <a:pt x="1687" y="1154"/>
                    </a:cubicBezTo>
                    <a:cubicBezTo>
                      <a:pt x="1684" y="1148"/>
                      <a:pt x="1684" y="1141"/>
                      <a:pt x="1687" y="1135"/>
                    </a:cubicBezTo>
                    <a:lnTo>
                      <a:pt x="1687" y="1135"/>
                    </a:lnTo>
                    <a:cubicBezTo>
                      <a:pt x="1688" y="1124"/>
                      <a:pt x="1689" y="1113"/>
                      <a:pt x="1687" y="1105"/>
                    </a:cubicBezTo>
                    <a:cubicBezTo>
                      <a:pt x="1685" y="1099"/>
                      <a:pt x="1683" y="1098"/>
                      <a:pt x="1678" y="1096"/>
                    </a:cubicBezTo>
                    <a:cubicBezTo>
                      <a:pt x="1672" y="1093"/>
                      <a:pt x="1663" y="1089"/>
                      <a:pt x="1655" y="1077"/>
                    </a:cubicBezTo>
                    <a:cubicBezTo>
                      <a:pt x="1622" y="1036"/>
                      <a:pt x="1630" y="968"/>
                      <a:pt x="1635" y="914"/>
                    </a:cubicBezTo>
                    <a:cubicBezTo>
                      <a:pt x="1637" y="901"/>
                      <a:pt x="1638" y="888"/>
                      <a:pt x="1638" y="876"/>
                    </a:cubicBezTo>
                    <a:cubicBezTo>
                      <a:pt x="1641" y="841"/>
                      <a:pt x="1641" y="801"/>
                      <a:pt x="1638" y="767"/>
                    </a:cubicBezTo>
                    <a:cubicBezTo>
                      <a:pt x="1636" y="747"/>
                      <a:pt x="1628" y="729"/>
                      <a:pt x="1619" y="710"/>
                    </a:cubicBezTo>
                    <a:cubicBezTo>
                      <a:pt x="1610" y="691"/>
                      <a:pt x="1601" y="671"/>
                      <a:pt x="1598" y="648"/>
                    </a:cubicBezTo>
                    <a:cubicBezTo>
                      <a:pt x="1596" y="629"/>
                      <a:pt x="1600" y="614"/>
                      <a:pt x="1602" y="601"/>
                    </a:cubicBezTo>
                    <a:cubicBezTo>
                      <a:pt x="1605" y="586"/>
                      <a:pt x="1608" y="574"/>
                      <a:pt x="1604" y="560"/>
                    </a:cubicBezTo>
                    <a:cubicBezTo>
                      <a:pt x="1602" y="552"/>
                      <a:pt x="1600" y="546"/>
                      <a:pt x="1599" y="542"/>
                    </a:cubicBezTo>
                    <a:cubicBezTo>
                      <a:pt x="1594" y="525"/>
                      <a:pt x="1591" y="513"/>
                      <a:pt x="1593" y="487"/>
                    </a:cubicBezTo>
                    <a:cubicBezTo>
                      <a:pt x="1594" y="479"/>
                      <a:pt x="1595" y="473"/>
                      <a:pt x="1596" y="468"/>
                    </a:cubicBezTo>
                    <a:cubicBezTo>
                      <a:pt x="1599" y="445"/>
                      <a:pt x="1600" y="442"/>
                      <a:pt x="1584" y="421"/>
                    </a:cubicBezTo>
                    <a:cubicBezTo>
                      <a:pt x="1579" y="415"/>
                      <a:pt x="1575" y="409"/>
                      <a:pt x="1571" y="404"/>
                    </a:cubicBezTo>
                    <a:cubicBezTo>
                      <a:pt x="1555" y="384"/>
                      <a:pt x="1539" y="364"/>
                      <a:pt x="1532" y="332"/>
                    </a:cubicBezTo>
                    <a:cubicBezTo>
                      <a:pt x="1530" y="322"/>
                      <a:pt x="1529" y="314"/>
                      <a:pt x="1528" y="308"/>
                    </a:cubicBezTo>
                    <a:cubicBezTo>
                      <a:pt x="1526" y="291"/>
                      <a:pt x="1526" y="289"/>
                      <a:pt x="1510" y="273"/>
                    </a:cubicBezTo>
                    <a:cubicBezTo>
                      <a:pt x="1505" y="268"/>
                      <a:pt x="1500" y="265"/>
                      <a:pt x="1497" y="262"/>
                    </a:cubicBezTo>
                    <a:cubicBezTo>
                      <a:pt x="1480" y="248"/>
                      <a:pt x="1478" y="243"/>
                      <a:pt x="1474" y="217"/>
                    </a:cubicBezTo>
                    <a:cubicBezTo>
                      <a:pt x="1468" y="184"/>
                      <a:pt x="1479" y="152"/>
                      <a:pt x="1490" y="121"/>
                    </a:cubicBezTo>
                    <a:cubicBezTo>
                      <a:pt x="1500" y="94"/>
                      <a:pt x="1510" y="67"/>
                      <a:pt x="1503" y="51"/>
                    </a:cubicBezTo>
                    <a:cubicBezTo>
                      <a:pt x="1491" y="27"/>
                      <a:pt x="1417" y="6"/>
                      <a:pt x="1365" y="0"/>
                    </a:cubicBezTo>
                    <a:cubicBezTo>
                      <a:pt x="1356" y="53"/>
                      <a:pt x="1322" y="77"/>
                      <a:pt x="1288" y="1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3" name="Freeform 21">
                <a:extLst>
                  <a:ext uri="{FF2B5EF4-FFF2-40B4-BE49-F238E27FC236}">
                    <a16:creationId xmlns="" xmlns:a16="http://schemas.microsoft.com/office/drawing/2014/main" id="{80026F2A-A660-4AC4-A417-458769E8B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0"/>
                <a:ext cx="635" cy="744"/>
              </a:xfrm>
              <a:custGeom>
                <a:avLst/>
                <a:gdLst>
                  <a:gd name="T0" fmla="*/ 521 w 1911"/>
                  <a:gd name="T1" fmla="*/ 1163 h 2237"/>
                  <a:gd name="T2" fmla="*/ 582 w 1911"/>
                  <a:gd name="T3" fmla="*/ 1290 h 2237"/>
                  <a:gd name="T4" fmla="*/ 637 w 1911"/>
                  <a:gd name="T5" fmla="*/ 1416 h 2237"/>
                  <a:gd name="T6" fmla="*/ 674 w 1911"/>
                  <a:gd name="T7" fmla="*/ 1580 h 2237"/>
                  <a:gd name="T8" fmla="*/ 705 w 1911"/>
                  <a:gd name="T9" fmla="*/ 1806 h 2237"/>
                  <a:gd name="T10" fmla="*/ 735 w 1911"/>
                  <a:gd name="T11" fmla="*/ 2024 h 2237"/>
                  <a:gd name="T12" fmla="*/ 744 w 1911"/>
                  <a:gd name="T13" fmla="*/ 2095 h 2237"/>
                  <a:gd name="T14" fmla="*/ 963 w 1911"/>
                  <a:gd name="T15" fmla="*/ 2108 h 2237"/>
                  <a:gd name="T16" fmla="*/ 1107 w 1911"/>
                  <a:gd name="T17" fmla="*/ 1942 h 2237"/>
                  <a:gd name="T18" fmla="*/ 1283 w 1911"/>
                  <a:gd name="T19" fmla="*/ 2055 h 2237"/>
                  <a:gd name="T20" fmla="*/ 1369 w 1911"/>
                  <a:gd name="T21" fmla="*/ 1985 h 2237"/>
                  <a:gd name="T22" fmla="*/ 1451 w 1911"/>
                  <a:gd name="T23" fmla="*/ 1865 h 2237"/>
                  <a:gd name="T24" fmla="*/ 1546 w 1911"/>
                  <a:gd name="T25" fmla="*/ 1698 h 2237"/>
                  <a:gd name="T26" fmla="*/ 1712 w 1911"/>
                  <a:gd name="T27" fmla="*/ 1676 h 2237"/>
                  <a:gd name="T28" fmla="*/ 1901 w 1911"/>
                  <a:gd name="T29" fmla="*/ 1654 h 2237"/>
                  <a:gd name="T30" fmla="*/ 1887 w 1911"/>
                  <a:gd name="T31" fmla="*/ 1518 h 2237"/>
                  <a:gd name="T32" fmla="*/ 1902 w 1911"/>
                  <a:gd name="T33" fmla="*/ 1401 h 2237"/>
                  <a:gd name="T34" fmla="*/ 1821 w 1911"/>
                  <a:gd name="T35" fmla="*/ 1325 h 2237"/>
                  <a:gd name="T36" fmla="*/ 1746 w 1911"/>
                  <a:gd name="T37" fmla="*/ 1268 h 2237"/>
                  <a:gd name="T38" fmla="*/ 1604 w 1911"/>
                  <a:gd name="T39" fmla="*/ 1062 h 2237"/>
                  <a:gd name="T40" fmla="*/ 1581 w 1911"/>
                  <a:gd name="T41" fmla="*/ 966 h 2237"/>
                  <a:gd name="T42" fmla="*/ 1534 w 1911"/>
                  <a:gd name="T43" fmla="*/ 789 h 2237"/>
                  <a:gd name="T44" fmla="*/ 1556 w 1911"/>
                  <a:gd name="T45" fmla="*/ 631 h 2237"/>
                  <a:gd name="T46" fmla="*/ 1653 w 1911"/>
                  <a:gd name="T47" fmla="*/ 472 h 2237"/>
                  <a:gd name="T48" fmla="*/ 1681 w 1911"/>
                  <a:gd name="T49" fmla="*/ 423 h 2237"/>
                  <a:gd name="T50" fmla="*/ 1542 w 1911"/>
                  <a:gd name="T51" fmla="*/ 250 h 2237"/>
                  <a:gd name="T52" fmla="*/ 1477 w 1911"/>
                  <a:gd name="T53" fmla="*/ 185 h 2237"/>
                  <a:gd name="T54" fmla="*/ 1523 w 1911"/>
                  <a:gd name="T55" fmla="*/ 85 h 2237"/>
                  <a:gd name="T56" fmla="*/ 1486 w 1911"/>
                  <a:gd name="T57" fmla="*/ 22 h 2237"/>
                  <a:gd name="T58" fmla="*/ 1446 w 1911"/>
                  <a:gd name="T59" fmla="*/ 21 h 2237"/>
                  <a:gd name="T60" fmla="*/ 1330 w 1911"/>
                  <a:gd name="T61" fmla="*/ 29 h 2237"/>
                  <a:gd name="T62" fmla="*/ 1284 w 1911"/>
                  <a:gd name="T63" fmla="*/ 157 h 2237"/>
                  <a:gd name="T64" fmla="*/ 1260 w 1911"/>
                  <a:gd name="T65" fmla="*/ 189 h 2237"/>
                  <a:gd name="T66" fmla="*/ 1166 w 1911"/>
                  <a:gd name="T67" fmla="*/ 245 h 2237"/>
                  <a:gd name="T68" fmla="*/ 1104 w 1911"/>
                  <a:gd name="T69" fmla="*/ 258 h 2237"/>
                  <a:gd name="T70" fmla="*/ 1052 w 1911"/>
                  <a:gd name="T71" fmla="*/ 280 h 2237"/>
                  <a:gd name="T72" fmla="*/ 964 w 1911"/>
                  <a:gd name="T73" fmla="*/ 339 h 2237"/>
                  <a:gd name="T74" fmla="*/ 855 w 1911"/>
                  <a:gd name="T75" fmla="*/ 390 h 2237"/>
                  <a:gd name="T76" fmla="*/ 661 w 1911"/>
                  <a:gd name="T77" fmla="*/ 444 h 2237"/>
                  <a:gd name="T78" fmla="*/ 525 w 1911"/>
                  <a:gd name="T79" fmla="*/ 536 h 2237"/>
                  <a:gd name="T80" fmla="*/ 399 w 1911"/>
                  <a:gd name="T81" fmla="*/ 466 h 2237"/>
                  <a:gd name="T82" fmla="*/ 223 w 1911"/>
                  <a:gd name="T83" fmla="*/ 421 h 2237"/>
                  <a:gd name="T84" fmla="*/ 4 w 1911"/>
                  <a:gd name="T85" fmla="*/ 343 h 2237"/>
                  <a:gd name="T86" fmla="*/ 84 w 1911"/>
                  <a:gd name="T87" fmla="*/ 402 h 2237"/>
                  <a:gd name="T88" fmla="*/ 152 w 1911"/>
                  <a:gd name="T89" fmla="*/ 518 h 2237"/>
                  <a:gd name="T90" fmla="*/ 107 w 1911"/>
                  <a:gd name="T91" fmla="*/ 681 h 2237"/>
                  <a:gd name="T92" fmla="*/ 129 w 1911"/>
                  <a:gd name="T93" fmla="*/ 725 h 2237"/>
                  <a:gd name="T94" fmla="*/ 138 w 1911"/>
                  <a:gd name="T95" fmla="*/ 862 h 2237"/>
                  <a:gd name="T96" fmla="*/ 253 w 1911"/>
                  <a:gd name="T97" fmla="*/ 944 h 2237"/>
                  <a:gd name="T98" fmla="*/ 321 w 1911"/>
                  <a:gd name="T99" fmla="*/ 938 h 2237"/>
                  <a:gd name="T100" fmla="*/ 415 w 1911"/>
                  <a:gd name="T101" fmla="*/ 1045 h 2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11" h="2237">
                    <a:moveTo>
                      <a:pt x="507" y="1100"/>
                    </a:moveTo>
                    <a:cubicBezTo>
                      <a:pt x="511" y="1111"/>
                      <a:pt x="513" y="1122"/>
                      <a:pt x="514" y="1133"/>
                    </a:cubicBezTo>
                    <a:cubicBezTo>
                      <a:pt x="516" y="1144"/>
                      <a:pt x="517" y="1155"/>
                      <a:pt x="521" y="1163"/>
                    </a:cubicBezTo>
                    <a:lnTo>
                      <a:pt x="527" y="1174"/>
                    </a:lnTo>
                    <a:cubicBezTo>
                      <a:pt x="537" y="1193"/>
                      <a:pt x="544" y="1207"/>
                      <a:pt x="551" y="1232"/>
                    </a:cubicBezTo>
                    <a:cubicBezTo>
                      <a:pt x="555" y="1255"/>
                      <a:pt x="568" y="1271"/>
                      <a:pt x="582" y="1290"/>
                    </a:cubicBezTo>
                    <a:cubicBezTo>
                      <a:pt x="595" y="1307"/>
                      <a:pt x="611" y="1328"/>
                      <a:pt x="619" y="1354"/>
                    </a:cubicBezTo>
                    <a:cubicBezTo>
                      <a:pt x="622" y="1365"/>
                      <a:pt x="624" y="1375"/>
                      <a:pt x="626" y="1384"/>
                    </a:cubicBezTo>
                    <a:cubicBezTo>
                      <a:pt x="629" y="1398"/>
                      <a:pt x="631" y="1408"/>
                      <a:pt x="637" y="1416"/>
                    </a:cubicBezTo>
                    <a:cubicBezTo>
                      <a:pt x="643" y="1414"/>
                      <a:pt x="650" y="1414"/>
                      <a:pt x="655" y="1418"/>
                    </a:cubicBezTo>
                    <a:cubicBezTo>
                      <a:pt x="684" y="1439"/>
                      <a:pt x="680" y="1493"/>
                      <a:pt x="675" y="1541"/>
                    </a:cubicBezTo>
                    <a:cubicBezTo>
                      <a:pt x="674" y="1557"/>
                      <a:pt x="673" y="1572"/>
                      <a:pt x="674" y="1580"/>
                    </a:cubicBezTo>
                    <a:cubicBezTo>
                      <a:pt x="675" y="1611"/>
                      <a:pt x="681" y="1641"/>
                      <a:pt x="688" y="1672"/>
                    </a:cubicBezTo>
                    <a:cubicBezTo>
                      <a:pt x="693" y="1696"/>
                      <a:pt x="698" y="1719"/>
                      <a:pt x="702" y="1744"/>
                    </a:cubicBezTo>
                    <a:cubicBezTo>
                      <a:pt x="705" y="1766"/>
                      <a:pt x="705" y="1786"/>
                      <a:pt x="705" y="1806"/>
                    </a:cubicBezTo>
                    <a:cubicBezTo>
                      <a:pt x="705" y="1838"/>
                      <a:pt x="705" y="1868"/>
                      <a:pt x="718" y="1897"/>
                    </a:cubicBezTo>
                    <a:lnTo>
                      <a:pt x="720" y="1903"/>
                    </a:lnTo>
                    <a:cubicBezTo>
                      <a:pt x="743" y="1962"/>
                      <a:pt x="753" y="2003"/>
                      <a:pt x="735" y="2024"/>
                    </a:cubicBezTo>
                    <a:cubicBezTo>
                      <a:pt x="724" y="2039"/>
                      <a:pt x="707" y="2040"/>
                      <a:pt x="694" y="2040"/>
                    </a:cubicBezTo>
                    <a:cubicBezTo>
                      <a:pt x="694" y="2040"/>
                      <a:pt x="694" y="2040"/>
                      <a:pt x="694" y="2040"/>
                    </a:cubicBezTo>
                    <a:cubicBezTo>
                      <a:pt x="703" y="2056"/>
                      <a:pt x="724" y="2077"/>
                      <a:pt x="744" y="2095"/>
                    </a:cubicBezTo>
                    <a:cubicBezTo>
                      <a:pt x="756" y="2106"/>
                      <a:pt x="767" y="2117"/>
                      <a:pt x="776" y="2126"/>
                    </a:cubicBezTo>
                    <a:cubicBezTo>
                      <a:pt x="829" y="2184"/>
                      <a:pt x="885" y="2218"/>
                      <a:pt x="956" y="2237"/>
                    </a:cubicBezTo>
                    <a:cubicBezTo>
                      <a:pt x="960" y="2198"/>
                      <a:pt x="963" y="2156"/>
                      <a:pt x="963" y="2108"/>
                    </a:cubicBezTo>
                    <a:cubicBezTo>
                      <a:pt x="963" y="2053"/>
                      <a:pt x="963" y="2023"/>
                      <a:pt x="1019" y="1992"/>
                    </a:cubicBezTo>
                    <a:cubicBezTo>
                      <a:pt x="1029" y="1987"/>
                      <a:pt x="1040" y="1980"/>
                      <a:pt x="1050" y="1973"/>
                    </a:cubicBezTo>
                    <a:cubicBezTo>
                      <a:pt x="1069" y="1960"/>
                      <a:pt x="1088" y="1947"/>
                      <a:pt x="1107" y="1942"/>
                    </a:cubicBezTo>
                    <a:cubicBezTo>
                      <a:pt x="1154" y="1929"/>
                      <a:pt x="1183" y="1958"/>
                      <a:pt x="1207" y="1982"/>
                    </a:cubicBezTo>
                    <a:cubicBezTo>
                      <a:pt x="1221" y="1995"/>
                      <a:pt x="1231" y="2006"/>
                      <a:pt x="1241" y="2016"/>
                    </a:cubicBezTo>
                    <a:cubicBezTo>
                      <a:pt x="1255" y="2031"/>
                      <a:pt x="1268" y="2044"/>
                      <a:pt x="1283" y="2055"/>
                    </a:cubicBezTo>
                    <a:cubicBezTo>
                      <a:pt x="1294" y="2048"/>
                      <a:pt x="1308" y="2047"/>
                      <a:pt x="1319" y="2046"/>
                    </a:cubicBezTo>
                    <a:cubicBezTo>
                      <a:pt x="1337" y="2045"/>
                      <a:pt x="1349" y="2043"/>
                      <a:pt x="1356" y="2034"/>
                    </a:cubicBezTo>
                    <a:cubicBezTo>
                      <a:pt x="1365" y="2021"/>
                      <a:pt x="1367" y="2004"/>
                      <a:pt x="1369" y="1985"/>
                    </a:cubicBezTo>
                    <a:cubicBezTo>
                      <a:pt x="1372" y="1962"/>
                      <a:pt x="1375" y="1935"/>
                      <a:pt x="1394" y="1910"/>
                    </a:cubicBezTo>
                    <a:cubicBezTo>
                      <a:pt x="1405" y="1898"/>
                      <a:pt x="1417" y="1891"/>
                      <a:pt x="1427" y="1885"/>
                    </a:cubicBezTo>
                    <a:cubicBezTo>
                      <a:pt x="1438" y="1878"/>
                      <a:pt x="1447" y="1873"/>
                      <a:pt x="1451" y="1865"/>
                    </a:cubicBezTo>
                    <a:cubicBezTo>
                      <a:pt x="1455" y="1859"/>
                      <a:pt x="1458" y="1846"/>
                      <a:pt x="1460" y="1839"/>
                    </a:cubicBezTo>
                    <a:cubicBezTo>
                      <a:pt x="1461" y="1831"/>
                      <a:pt x="1463" y="1823"/>
                      <a:pt x="1465" y="1817"/>
                    </a:cubicBezTo>
                    <a:cubicBezTo>
                      <a:pt x="1480" y="1775"/>
                      <a:pt x="1502" y="1713"/>
                      <a:pt x="1546" y="1698"/>
                    </a:cubicBezTo>
                    <a:cubicBezTo>
                      <a:pt x="1566" y="1690"/>
                      <a:pt x="1591" y="1690"/>
                      <a:pt x="1615" y="1691"/>
                    </a:cubicBezTo>
                    <a:cubicBezTo>
                      <a:pt x="1632" y="1692"/>
                      <a:pt x="1648" y="1692"/>
                      <a:pt x="1660" y="1690"/>
                    </a:cubicBezTo>
                    <a:cubicBezTo>
                      <a:pt x="1678" y="1686"/>
                      <a:pt x="1695" y="1681"/>
                      <a:pt x="1712" y="1676"/>
                    </a:cubicBezTo>
                    <a:cubicBezTo>
                      <a:pt x="1732" y="1669"/>
                      <a:pt x="1753" y="1663"/>
                      <a:pt x="1775" y="1659"/>
                    </a:cubicBezTo>
                    <a:cubicBezTo>
                      <a:pt x="1792" y="1656"/>
                      <a:pt x="1813" y="1658"/>
                      <a:pt x="1835" y="1660"/>
                    </a:cubicBezTo>
                    <a:cubicBezTo>
                      <a:pt x="1859" y="1662"/>
                      <a:pt x="1896" y="1665"/>
                      <a:pt x="1901" y="1654"/>
                    </a:cubicBezTo>
                    <a:cubicBezTo>
                      <a:pt x="1905" y="1644"/>
                      <a:pt x="1905" y="1589"/>
                      <a:pt x="1902" y="1566"/>
                    </a:cubicBezTo>
                    <a:cubicBezTo>
                      <a:pt x="1901" y="1557"/>
                      <a:pt x="1898" y="1551"/>
                      <a:pt x="1895" y="1544"/>
                    </a:cubicBezTo>
                    <a:cubicBezTo>
                      <a:pt x="1892" y="1537"/>
                      <a:pt x="1888" y="1529"/>
                      <a:pt x="1887" y="1518"/>
                    </a:cubicBezTo>
                    <a:cubicBezTo>
                      <a:pt x="1882" y="1501"/>
                      <a:pt x="1878" y="1459"/>
                      <a:pt x="1885" y="1436"/>
                    </a:cubicBezTo>
                    <a:cubicBezTo>
                      <a:pt x="1886" y="1427"/>
                      <a:pt x="1891" y="1419"/>
                      <a:pt x="1896" y="1413"/>
                    </a:cubicBezTo>
                    <a:cubicBezTo>
                      <a:pt x="1900" y="1407"/>
                      <a:pt x="1902" y="1404"/>
                      <a:pt x="1902" y="1401"/>
                    </a:cubicBezTo>
                    <a:cubicBezTo>
                      <a:pt x="1902" y="1394"/>
                      <a:pt x="1906" y="1388"/>
                      <a:pt x="1911" y="1384"/>
                    </a:cubicBezTo>
                    <a:cubicBezTo>
                      <a:pt x="1911" y="1356"/>
                      <a:pt x="1906" y="1341"/>
                      <a:pt x="1884" y="1333"/>
                    </a:cubicBezTo>
                    <a:cubicBezTo>
                      <a:pt x="1869" y="1327"/>
                      <a:pt x="1845" y="1334"/>
                      <a:pt x="1821" y="1325"/>
                    </a:cubicBezTo>
                    <a:cubicBezTo>
                      <a:pt x="1804" y="1319"/>
                      <a:pt x="1793" y="1306"/>
                      <a:pt x="1784" y="1296"/>
                    </a:cubicBezTo>
                    <a:cubicBezTo>
                      <a:pt x="1778" y="1289"/>
                      <a:pt x="1773" y="1283"/>
                      <a:pt x="1768" y="1280"/>
                    </a:cubicBezTo>
                    <a:cubicBezTo>
                      <a:pt x="1760" y="1275"/>
                      <a:pt x="1753" y="1271"/>
                      <a:pt x="1746" y="1268"/>
                    </a:cubicBezTo>
                    <a:cubicBezTo>
                      <a:pt x="1728" y="1259"/>
                      <a:pt x="1714" y="1251"/>
                      <a:pt x="1696" y="1223"/>
                    </a:cubicBezTo>
                    <a:cubicBezTo>
                      <a:pt x="1679" y="1191"/>
                      <a:pt x="1668" y="1180"/>
                      <a:pt x="1643" y="1155"/>
                    </a:cubicBezTo>
                    <a:cubicBezTo>
                      <a:pt x="1616" y="1131"/>
                      <a:pt x="1609" y="1094"/>
                      <a:pt x="1604" y="1062"/>
                    </a:cubicBezTo>
                    <a:cubicBezTo>
                      <a:pt x="1602" y="1052"/>
                      <a:pt x="1600" y="1041"/>
                      <a:pt x="1597" y="1032"/>
                    </a:cubicBezTo>
                    <a:cubicBezTo>
                      <a:pt x="1596" y="1025"/>
                      <a:pt x="1594" y="1019"/>
                      <a:pt x="1593" y="1011"/>
                    </a:cubicBezTo>
                    <a:cubicBezTo>
                      <a:pt x="1589" y="995"/>
                      <a:pt x="1585" y="977"/>
                      <a:pt x="1581" y="966"/>
                    </a:cubicBezTo>
                    <a:cubicBezTo>
                      <a:pt x="1579" y="965"/>
                      <a:pt x="1577" y="963"/>
                      <a:pt x="1573" y="959"/>
                    </a:cubicBezTo>
                    <a:cubicBezTo>
                      <a:pt x="1568" y="955"/>
                      <a:pt x="1562" y="949"/>
                      <a:pt x="1556" y="940"/>
                    </a:cubicBezTo>
                    <a:cubicBezTo>
                      <a:pt x="1535" y="906"/>
                      <a:pt x="1532" y="843"/>
                      <a:pt x="1534" y="789"/>
                    </a:cubicBezTo>
                    <a:cubicBezTo>
                      <a:pt x="1529" y="784"/>
                      <a:pt x="1526" y="776"/>
                      <a:pt x="1529" y="769"/>
                    </a:cubicBezTo>
                    <a:cubicBezTo>
                      <a:pt x="1536" y="747"/>
                      <a:pt x="1537" y="729"/>
                      <a:pt x="1537" y="710"/>
                    </a:cubicBezTo>
                    <a:cubicBezTo>
                      <a:pt x="1538" y="685"/>
                      <a:pt x="1539" y="660"/>
                      <a:pt x="1556" y="631"/>
                    </a:cubicBezTo>
                    <a:cubicBezTo>
                      <a:pt x="1564" y="615"/>
                      <a:pt x="1571" y="599"/>
                      <a:pt x="1577" y="582"/>
                    </a:cubicBezTo>
                    <a:cubicBezTo>
                      <a:pt x="1590" y="550"/>
                      <a:pt x="1603" y="517"/>
                      <a:pt x="1631" y="491"/>
                    </a:cubicBezTo>
                    <a:cubicBezTo>
                      <a:pt x="1637" y="485"/>
                      <a:pt x="1645" y="479"/>
                      <a:pt x="1653" y="472"/>
                    </a:cubicBezTo>
                    <a:cubicBezTo>
                      <a:pt x="1668" y="460"/>
                      <a:pt x="1685" y="448"/>
                      <a:pt x="1686" y="435"/>
                    </a:cubicBezTo>
                    <a:cubicBezTo>
                      <a:pt x="1686" y="428"/>
                      <a:pt x="1685" y="427"/>
                      <a:pt x="1685" y="426"/>
                    </a:cubicBezTo>
                    <a:cubicBezTo>
                      <a:pt x="1684" y="426"/>
                      <a:pt x="1682" y="424"/>
                      <a:pt x="1681" y="423"/>
                    </a:cubicBezTo>
                    <a:cubicBezTo>
                      <a:pt x="1677" y="420"/>
                      <a:pt x="1671" y="416"/>
                      <a:pt x="1665" y="408"/>
                    </a:cubicBezTo>
                    <a:cubicBezTo>
                      <a:pt x="1634" y="369"/>
                      <a:pt x="1623" y="343"/>
                      <a:pt x="1610" y="300"/>
                    </a:cubicBezTo>
                    <a:cubicBezTo>
                      <a:pt x="1596" y="261"/>
                      <a:pt x="1581" y="258"/>
                      <a:pt x="1542" y="250"/>
                    </a:cubicBezTo>
                    <a:lnTo>
                      <a:pt x="1528" y="247"/>
                    </a:lnTo>
                    <a:cubicBezTo>
                      <a:pt x="1523" y="246"/>
                      <a:pt x="1519" y="245"/>
                      <a:pt x="1515" y="244"/>
                    </a:cubicBezTo>
                    <a:cubicBezTo>
                      <a:pt x="1486" y="238"/>
                      <a:pt x="1471" y="226"/>
                      <a:pt x="1477" y="185"/>
                    </a:cubicBezTo>
                    <a:cubicBezTo>
                      <a:pt x="1481" y="158"/>
                      <a:pt x="1491" y="150"/>
                      <a:pt x="1506" y="145"/>
                    </a:cubicBezTo>
                    <a:cubicBezTo>
                      <a:pt x="1510" y="144"/>
                      <a:pt x="1511" y="143"/>
                      <a:pt x="1514" y="140"/>
                    </a:cubicBezTo>
                    <a:cubicBezTo>
                      <a:pt x="1522" y="130"/>
                      <a:pt x="1527" y="104"/>
                      <a:pt x="1523" y="85"/>
                    </a:cubicBezTo>
                    <a:cubicBezTo>
                      <a:pt x="1521" y="78"/>
                      <a:pt x="1520" y="76"/>
                      <a:pt x="1519" y="76"/>
                    </a:cubicBezTo>
                    <a:cubicBezTo>
                      <a:pt x="1512" y="74"/>
                      <a:pt x="1503" y="69"/>
                      <a:pt x="1495" y="54"/>
                    </a:cubicBezTo>
                    <a:cubicBezTo>
                      <a:pt x="1487" y="43"/>
                      <a:pt x="1487" y="31"/>
                      <a:pt x="1486" y="22"/>
                    </a:cubicBezTo>
                    <a:cubicBezTo>
                      <a:pt x="1485" y="11"/>
                      <a:pt x="1485" y="9"/>
                      <a:pt x="1479" y="6"/>
                    </a:cubicBezTo>
                    <a:cubicBezTo>
                      <a:pt x="1471" y="1"/>
                      <a:pt x="1464" y="0"/>
                      <a:pt x="1464" y="0"/>
                    </a:cubicBezTo>
                    <a:cubicBezTo>
                      <a:pt x="1464" y="11"/>
                      <a:pt x="1457" y="21"/>
                      <a:pt x="1446" y="21"/>
                    </a:cubicBezTo>
                    <a:cubicBezTo>
                      <a:pt x="1439" y="21"/>
                      <a:pt x="1428" y="23"/>
                      <a:pt x="1416" y="24"/>
                    </a:cubicBezTo>
                    <a:cubicBezTo>
                      <a:pt x="1388" y="28"/>
                      <a:pt x="1355" y="32"/>
                      <a:pt x="1329" y="27"/>
                    </a:cubicBezTo>
                    <a:cubicBezTo>
                      <a:pt x="1329" y="28"/>
                      <a:pt x="1330" y="28"/>
                      <a:pt x="1330" y="29"/>
                    </a:cubicBezTo>
                    <a:cubicBezTo>
                      <a:pt x="1344" y="43"/>
                      <a:pt x="1349" y="49"/>
                      <a:pt x="1352" y="55"/>
                    </a:cubicBezTo>
                    <a:cubicBezTo>
                      <a:pt x="1364" y="99"/>
                      <a:pt x="1332" y="120"/>
                      <a:pt x="1310" y="135"/>
                    </a:cubicBezTo>
                    <a:cubicBezTo>
                      <a:pt x="1295" y="145"/>
                      <a:pt x="1287" y="151"/>
                      <a:pt x="1284" y="157"/>
                    </a:cubicBezTo>
                    <a:cubicBezTo>
                      <a:pt x="1285" y="161"/>
                      <a:pt x="1284" y="165"/>
                      <a:pt x="1282" y="168"/>
                    </a:cubicBezTo>
                    <a:cubicBezTo>
                      <a:pt x="1282" y="178"/>
                      <a:pt x="1275" y="187"/>
                      <a:pt x="1265" y="189"/>
                    </a:cubicBezTo>
                    <a:cubicBezTo>
                      <a:pt x="1263" y="189"/>
                      <a:pt x="1262" y="189"/>
                      <a:pt x="1260" y="189"/>
                    </a:cubicBezTo>
                    <a:cubicBezTo>
                      <a:pt x="1257" y="192"/>
                      <a:pt x="1256" y="196"/>
                      <a:pt x="1254" y="200"/>
                    </a:cubicBezTo>
                    <a:cubicBezTo>
                      <a:pt x="1249" y="213"/>
                      <a:pt x="1241" y="230"/>
                      <a:pt x="1215" y="239"/>
                    </a:cubicBezTo>
                    <a:cubicBezTo>
                      <a:pt x="1199" y="244"/>
                      <a:pt x="1181" y="245"/>
                      <a:pt x="1166" y="245"/>
                    </a:cubicBezTo>
                    <a:cubicBezTo>
                      <a:pt x="1155" y="245"/>
                      <a:pt x="1144" y="246"/>
                      <a:pt x="1137" y="247"/>
                    </a:cubicBezTo>
                    <a:cubicBezTo>
                      <a:pt x="1130" y="248"/>
                      <a:pt x="1123" y="251"/>
                      <a:pt x="1119" y="252"/>
                    </a:cubicBezTo>
                    <a:cubicBezTo>
                      <a:pt x="1114" y="254"/>
                      <a:pt x="1109" y="256"/>
                      <a:pt x="1104" y="258"/>
                    </a:cubicBezTo>
                    <a:cubicBezTo>
                      <a:pt x="1094" y="261"/>
                      <a:pt x="1086" y="261"/>
                      <a:pt x="1078" y="262"/>
                    </a:cubicBezTo>
                    <a:cubicBezTo>
                      <a:pt x="1067" y="263"/>
                      <a:pt x="1064" y="264"/>
                      <a:pt x="1057" y="270"/>
                    </a:cubicBezTo>
                    <a:cubicBezTo>
                      <a:pt x="1054" y="273"/>
                      <a:pt x="1053" y="275"/>
                      <a:pt x="1052" y="280"/>
                    </a:cubicBezTo>
                    <a:cubicBezTo>
                      <a:pt x="1048" y="289"/>
                      <a:pt x="1043" y="303"/>
                      <a:pt x="1026" y="314"/>
                    </a:cubicBezTo>
                    <a:cubicBezTo>
                      <a:pt x="1007" y="324"/>
                      <a:pt x="992" y="326"/>
                      <a:pt x="982" y="327"/>
                    </a:cubicBezTo>
                    <a:cubicBezTo>
                      <a:pt x="970" y="329"/>
                      <a:pt x="969" y="329"/>
                      <a:pt x="964" y="339"/>
                    </a:cubicBezTo>
                    <a:cubicBezTo>
                      <a:pt x="964" y="340"/>
                      <a:pt x="964" y="341"/>
                      <a:pt x="965" y="345"/>
                    </a:cubicBezTo>
                    <a:cubicBezTo>
                      <a:pt x="968" y="357"/>
                      <a:pt x="968" y="372"/>
                      <a:pt x="947" y="385"/>
                    </a:cubicBezTo>
                    <a:cubicBezTo>
                      <a:pt x="928" y="397"/>
                      <a:pt x="896" y="394"/>
                      <a:pt x="855" y="390"/>
                    </a:cubicBezTo>
                    <a:cubicBezTo>
                      <a:pt x="845" y="389"/>
                      <a:pt x="836" y="388"/>
                      <a:pt x="829" y="388"/>
                    </a:cubicBezTo>
                    <a:cubicBezTo>
                      <a:pt x="792" y="388"/>
                      <a:pt x="694" y="388"/>
                      <a:pt x="666" y="409"/>
                    </a:cubicBezTo>
                    <a:cubicBezTo>
                      <a:pt x="656" y="417"/>
                      <a:pt x="656" y="422"/>
                      <a:pt x="661" y="444"/>
                    </a:cubicBezTo>
                    <a:cubicBezTo>
                      <a:pt x="664" y="458"/>
                      <a:pt x="667" y="474"/>
                      <a:pt x="663" y="492"/>
                    </a:cubicBezTo>
                    <a:cubicBezTo>
                      <a:pt x="659" y="511"/>
                      <a:pt x="645" y="527"/>
                      <a:pt x="624" y="537"/>
                    </a:cubicBezTo>
                    <a:cubicBezTo>
                      <a:pt x="594" y="552"/>
                      <a:pt x="554" y="551"/>
                      <a:pt x="525" y="536"/>
                    </a:cubicBezTo>
                    <a:cubicBezTo>
                      <a:pt x="506" y="527"/>
                      <a:pt x="499" y="510"/>
                      <a:pt x="492" y="497"/>
                    </a:cubicBezTo>
                    <a:cubicBezTo>
                      <a:pt x="487" y="485"/>
                      <a:pt x="483" y="478"/>
                      <a:pt x="476" y="474"/>
                    </a:cubicBezTo>
                    <a:cubicBezTo>
                      <a:pt x="459" y="463"/>
                      <a:pt x="424" y="465"/>
                      <a:pt x="399" y="466"/>
                    </a:cubicBezTo>
                    <a:cubicBezTo>
                      <a:pt x="391" y="466"/>
                      <a:pt x="383" y="467"/>
                      <a:pt x="376" y="467"/>
                    </a:cubicBezTo>
                    <a:cubicBezTo>
                      <a:pt x="341" y="464"/>
                      <a:pt x="316" y="452"/>
                      <a:pt x="295" y="442"/>
                    </a:cubicBezTo>
                    <a:cubicBezTo>
                      <a:pt x="272" y="431"/>
                      <a:pt x="253" y="422"/>
                      <a:pt x="223" y="421"/>
                    </a:cubicBezTo>
                    <a:cubicBezTo>
                      <a:pt x="171" y="419"/>
                      <a:pt x="159" y="397"/>
                      <a:pt x="150" y="373"/>
                    </a:cubicBezTo>
                    <a:cubicBezTo>
                      <a:pt x="145" y="361"/>
                      <a:pt x="142" y="352"/>
                      <a:pt x="128" y="345"/>
                    </a:cubicBezTo>
                    <a:cubicBezTo>
                      <a:pt x="112" y="337"/>
                      <a:pt x="20" y="332"/>
                      <a:pt x="4" y="343"/>
                    </a:cubicBezTo>
                    <a:cubicBezTo>
                      <a:pt x="0" y="349"/>
                      <a:pt x="0" y="353"/>
                      <a:pt x="1" y="356"/>
                    </a:cubicBezTo>
                    <a:cubicBezTo>
                      <a:pt x="6" y="372"/>
                      <a:pt x="32" y="391"/>
                      <a:pt x="50" y="395"/>
                    </a:cubicBezTo>
                    <a:cubicBezTo>
                      <a:pt x="65" y="399"/>
                      <a:pt x="76" y="401"/>
                      <a:pt x="84" y="402"/>
                    </a:cubicBezTo>
                    <a:cubicBezTo>
                      <a:pt x="120" y="409"/>
                      <a:pt x="124" y="419"/>
                      <a:pt x="131" y="460"/>
                    </a:cubicBezTo>
                    <a:lnTo>
                      <a:pt x="134" y="477"/>
                    </a:lnTo>
                    <a:cubicBezTo>
                      <a:pt x="137" y="494"/>
                      <a:pt x="144" y="506"/>
                      <a:pt x="152" y="518"/>
                    </a:cubicBezTo>
                    <a:cubicBezTo>
                      <a:pt x="165" y="541"/>
                      <a:pt x="181" y="566"/>
                      <a:pt x="163" y="610"/>
                    </a:cubicBezTo>
                    <a:cubicBezTo>
                      <a:pt x="153" y="634"/>
                      <a:pt x="139" y="646"/>
                      <a:pt x="127" y="656"/>
                    </a:cubicBezTo>
                    <a:cubicBezTo>
                      <a:pt x="118" y="664"/>
                      <a:pt x="111" y="669"/>
                      <a:pt x="107" y="681"/>
                    </a:cubicBezTo>
                    <a:cubicBezTo>
                      <a:pt x="103" y="693"/>
                      <a:pt x="103" y="703"/>
                      <a:pt x="105" y="705"/>
                    </a:cubicBezTo>
                    <a:cubicBezTo>
                      <a:pt x="106" y="707"/>
                      <a:pt x="109" y="707"/>
                      <a:pt x="111" y="707"/>
                    </a:cubicBezTo>
                    <a:cubicBezTo>
                      <a:pt x="120" y="708"/>
                      <a:pt x="128" y="716"/>
                      <a:pt x="129" y="725"/>
                    </a:cubicBezTo>
                    <a:cubicBezTo>
                      <a:pt x="130" y="738"/>
                      <a:pt x="132" y="751"/>
                      <a:pt x="133" y="765"/>
                    </a:cubicBezTo>
                    <a:cubicBezTo>
                      <a:pt x="136" y="786"/>
                      <a:pt x="139" y="808"/>
                      <a:pt x="139" y="829"/>
                    </a:cubicBezTo>
                    <a:cubicBezTo>
                      <a:pt x="140" y="838"/>
                      <a:pt x="139" y="850"/>
                      <a:pt x="138" y="862"/>
                    </a:cubicBezTo>
                    <a:cubicBezTo>
                      <a:pt x="137" y="881"/>
                      <a:pt x="136" y="904"/>
                      <a:pt x="144" y="912"/>
                    </a:cubicBezTo>
                    <a:cubicBezTo>
                      <a:pt x="150" y="915"/>
                      <a:pt x="176" y="911"/>
                      <a:pt x="196" y="917"/>
                    </a:cubicBezTo>
                    <a:cubicBezTo>
                      <a:pt x="223" y="924"/>
                      <a:pt x="235" y="932"/>
                      <a:pt x="253" y="944"/>
                    </a:cubicBezTo>
                    <a:cubicBezTo>
                      <a:pt x="266" y="939"/>
                      <a:pt x="278" y="942"/>
                      <a:pt x="287" y="944"/>
                    </a:cubicBezTo>
                    <a:cubicBezTo>
                      <a:pt x="294" y="946"/>
                      <a:pt x="299" y="947"/>
                      <a:pt x="306" y="947"/>
                    </a:cubicBezTo>
                    <a:cubicBezTo>
                      <a:pt x="309" y="946"/>
                      <a:pt x="315" y="942"/>
                      <a:pt x="321" y="938"/>
                    </a:cubicBezTo>
                    <a:cubicBezTo>
                      <a:pt x="336" y="928"/>
                      <a:pt x="357" y="915"/>
                      <a:pt x="383" y="925"/>
                    </a:cubicBezTo>
                    <a:cubicBezTo>
                      <a:pt x="393" y="929"/>
                      <a:pt x="406" y="938"/>
                      <a:pt x="414" y="960"/>
                    </a:cubicBezTo>
                    <a:cubicBezTo>
                      <a:pt x="422" y="984"/>
                      <a:pt x="421" y="1020"/>
                      <a:pt x="415" y="1045"/>
                    </a:cubicBezTo>
                    <a:cubicBezTo>
                      <a:pt x="455" y="1053"/>
                      <a:pt x="492" y="1068"/>
                      <a:pt x="507" y="11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4" name="Freeform 22">
                <a:extLst>
                  <a:ext uri="{FF2B5EF4-FFF2-40B4-BE49-F238E27FC236}">
                    <a16:creationId xmlns="" xmlns:a16="http://schemas.microsoft.com/office/drawing/2014/main" id="{E273C080-C0BA-4B0E-8ED3-0E845FC8C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2782"/>
                <a:ext cx="953" cy="589"/>
              </a:xfrm>
              <a:custGeom>
                <a:avLst/>
                <a:gdLst>
                  <a:gd name="T0" fmla="*/ 2645 w 2868"/>
                  <a:gd name="T1" fmla="*/ 900 h 1773"/>
                  <a:gd name="T2" fmla="*/ 2569 w 2868"/>
                  <a:gd name="T3" fmla="*/ 929 h 1773"/>
                  <a:gd name="T4" fmla="*/ 2415 w 2868"/>
                  <a:gd name="T5" fmla="*/ 994 h 1773"/>
                  <a:gd name="T6" fmla="*/ 2376 w 2868"/>
                  <a:gd name="T7" fmla="*/ 993 h 1773"/>
                  <a:gd name="T8" fmla="*/ 2306 w 2868"/>
                  <a:gd name="T9" fmla="*/ 1042 h 1773"/>
                  <a:gd name="T10" fmla="*/ 2136 w 2868"/>
                  <a:gd name="T11" fmla="*/ 1043 h 1773"/>
                  <a:gd name="T12" fmla="*/ 2113 w 2868"/>
                  <a:gd name="T13" fmla="*/ 969 h 1773"/>
                  <a:gd name="T14" fmla="*/ 2084 w 2868"/>
                  <a:gd name="T15" fmla="*/ 908 h 1773"/>
                  <a:gd name="T16" fmla="*/ 2036 w 2868"/>
                  <a:gd name="T17" fmla="*/ 790 h 1773"/>
                  <a:gd name="T18" fmla="*/ 2039 w 2868"/>
                  <a:gd name="T19" fmla="*/ 711 h 1773"/>
                  <a:gd name="T20" fmla="*/ 2087 w 2868"/>
                  <a:gd name="T21" fmla="*/ 580 h 1773"/>
                  <a:gd name="T22" fmla="*/ 1961 w 2868"/>
                  <a:gd name="T23" fmla="*/ 517 h 1773"/>
                  <a:gd name="T24" fmla="*/ 1888 w 2868"/>
                  <a:gd name="T25" fmla="*/ 387 h 1773"/>
                  <a:gd name="T26" fmla="*/ 1850 w 2868"/>
                  <a:gd name="T27" fmla="*/ 365 h 1773"/>
                  <a:gd name="T28" fmla="*/ 1895 w 2868"/>
                  <a:gd name="T29" fmla="*/ 278 h 1773"/>
                  <a:gd name="T30" fmla="*/ 1843 w 2868"/>
                  <a:gd name="T31" fmla="*/ 172 h 1773"/>
                  <a:gd name="T32" fmla="*/ 1772 w 2868"/>
                  <a:gd name="T33" fmla="*/ 80 h 1773"/>
                  <a:gd name="T34" fmla="*/ 1677 w 2868"/>
                  <a:gd name="T35" fmla="*/ 90 h 1773"/>
                  <a:gd name="T36" fmla="*/ 1597 w 2868"/>
                  <a:gd name="T37" fmla="*/ 109 h 1773"/>
                  <a:gd name="T38" fmla="*/ 1427 w 2868"/>
                  <a:gd name="T39" fmla="*/ 125 h 1773"/>
                  <a:gd name="T40" fmla="*/ 1313 w 2868"/>
                  <a:gd name="T41" fmla="*/ 225 h 1773"/>
                  <a:gd name="T42" fmla="*/ 1244 w 2868"/>
                  <a:gd name="T43" fmla="*/ 171 h 1773"/>
                  <a:gd name="T44" fmla="*/ 1187 w 2868"/>
                  <a:gd name="T45" fmla="*/ 86 h 1773"/>
                  <a:gd name="T46" fmla="*/ 925 w 2868"/>
                  <a:gd name="T47" fmla="*/ 27 h 1773"/>
                  <a:gd name="T48" fmla="*/ 813 w 2868"/>
                  <a:gd name="T49" fmla="*/ 13 h 1773"/>
                  <a:gd name="T50" fmla="*/ 775 w 2868"/>
                  <a:gd name="T51" fmla="*/ 3 h 1773"/>
                  <a:gd name="T52" fmla="*/ 689 w 2868"/>
                  <a:gd name="T53" fmla="*/ 46 h 1773"/>
                  <a:gd name="T54" fmla="*/ 661 w 2868"/>
                  <a:gd name="T55" fmla="*/ 118 h 1773"/>
                  <a:gd name="T56" fmla="*/ 586 w 2868"/>
                  <a:gd name="T57" fmla="*/ 172 h 1773"/>
                  <a:gd name="T58" fmla="*/ 499 w 2868"/>
                  <a:gd name="T59" fmla="*/ 254 h 1773"/>
                  <a:gd name="T60" fmla="*/ 423 w 2868"/>
                  <a:gd name="T61" fmla="*/ 335 h 1773"/>
                  <a:gd name="T62" fmla="*/ 336 w 2868"/>
                  <a:gd name="T63" fmla="*/ 434 h 1773"/>
                  <a:gd name="T64" fmla="*/ 299 w 2868"/>
                  <a:gd name="T65" fmla="*/ 584 h 1773"/>
                  <a:gd name="T66" fmla="*/ 295 w 2868"/>
                  <a:gd name="T67" fmla="*/ 645 h 1773"/>
                  <a:gd name="T68" fmla="*/ 230 w 2868"/>
                  <a:gd name="T69" fmla="*/ 712 h 1773"/>
                  <a:gd name="T70" fmla="*/ 56 w 2868"/>
                  <a:gd name="T71" fmla="*/ 850 h 1773"/>
                  <a:gd name="T72" fmla="*/ 131 w 2868"/>
                  <a:gd name="T73" fmla="*/ 911 h 1773"/>
                  <a:gd name="T74" fmla="*/ 443 w 2868"/>
                  <a:gd name="T75" fmla="*/ 924 h 1773"/>
                  <a:gd name="T76" fmla="*/ 819 w 2868"/>
                  <a:gd name="T77" fmla="*/ 1000 h 1773"/>
                  <a:gd name="T78" fmla="*/ 1055 w 2868"/>
                  <a:gd name="T79" fmla="*/ 1113 h 1773"/>
                  <a:gd name="T80" fmla="*/ 1129 w 2868"/>
                  <a:gd name="T81" fmla="*/ 1334 h 1773"/>
                  <a:gd name="T82" fmla="*/ 1205 w 2868"/>
                  <a:gd name="T83" fmla="*/ 1522 h 1773"/>
                  <a:gd name="T84" fmla="*/ 1285 w 2868"/>
                  <a:gd name="T85" fmla="*/ 1604 h 1773"/>
                  <a:gd name="T86" fmla="*/ 1431 w 2868"/>
                  <a:gd name="T87" fmla="*/ 1606 h 1773"/>
                  <a:gd name="T88" fmla="*/ 1449 w 2868"/>
                  <a:gd name="T89" fmla="*/ 1720 h 1773"/>
                  <a:gd name="T90" fmla="*/ 1572 w 2868"/>
                  <a:gd name="T91" fmla="*/ 1754 h 1773"/>
                  <a:gd name="T92" fmla="*/ 1620 w 2868"/>
                  <a:gd name="T93" fmla="*/ 1773 h 1773"/>
                  <a:gd name="T94" fmla="*/ 1629 w 2868"/>
                  <a:gd name="T95" fmla="*/ 1756 h 1773"/>
                  <a:gd name="T96" fmla="*/ 1767 w 2868"/>
                  <a:gd name="T97" fmla="*/ 1633 h 1773"/>
                  <a:gd name="T98" fmla="*/ 1826 w 2868"/>
                  <a:gd name="T99" fmla="*/ 1565 h 1773"/>
                  <a:gd name="T100" fmla="*/ 1893 w 2868"/>
                  <a:gd name="T101" fmla="*/ 1534 h 1773"/>
                  <a:gd name="T102" fmla="*/ 2038 w 2868"/>
                  <a:gd name="T103" fmla="*/ 1418 h 1773"/>
                  <a:gd name="T104" fmla="*/ 2201 w 2868"/>
                  <a:gd name="T105" fmla="*/ 1360 h 1773"/>
                  <a:gd name="T106" fmla="*/ 2363 w 2868"/>
                  <a:gd name="T107" fmla="*/ 1297 h 1773"/>
                  <a:gd name="T108" fmla="*/ 2494 w 2868"/>
                  <a:gd name="T109" fmla="*/ 1351 h 1773"/>
                  <a:gd name="T110" fmla="*/ 2512 w 2868"/>
                  <a:gd name="T111" fmla="*/ 1314 h 1773"/>
                  <a:gd name="T112" fmla="*/ 2668 w 2868"/>
                  <a:gd name="T113" fmla="*/ 1163 h 1773"/>
                  <a:gd name="T114" fmla="*/ 2683 w 2868"/>
                  <a:gd name="T115" fmla="*/ 1154 h 1773"/>
                  <a:gd name="T116" fmla="*/ 2659 w 2868"/>
                  <a:gd name="T117" fmla="*/ 1118 h 1773"/>
                  <a:gd name="T118" fmla="*/ 2724 w 2868"/>
                  <a:gd name="T119" fmla="*/ 1025 h 1773"/>
                  <a:gd name="T120" fmla="*/ 2806 w 2868"/>
                  <a:gd name="T121" fmla="*/ 983 h 1773"/>
                  <a:gd name="T122" fmla="*/ 2724 w 2868"/>
                  <a:gd name="T123" fmla="*/ 940 h 1773"/>
                  <a:gd name="T124" fmla="*/ 2670 w 2868"/>
                  <a:gd name="T125" fmla="*/ 918 h 1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68" h="1773">
                    <a:moveTo>
                      <a:pt x="2657" y="913"/>
                    </a:moveTo>
                    <a:cubicBezTo>
                      <a:pt x="2653" y="910"/>
                      <a:pt x="2651" y="906"/>
                      <a:pt x="2650" y="901"/>
                    </a:cubicBezTo>
                    <a:cubicBezTo>
                      <a:pt x="2648" y="900"/>
                      <a:pt x="2646" y="900"/>
                      <a:pt x="2645" y="900"/>
                    </a:cubicBezTo>
                    <a:cubicBezTo>
                      <a:pt x="2644" y="900"/>
                      <a:pt x="2639" y="903"/>
                      <a:pt x="2633" y="905"/>
                    </a:cubicBezTo>
                    <a:lnTo>
                      <a:pt x="2627" y="908"/>
                    </a:lnTo>
                    <a:cubicBezTo>
                      <a:pt x="2608" y="916"/>
                      <a:pt x="2589" y="923"/>
                      <a:pt x="2569" y="929"/>
                    </a:cubicBezTo>
                    <a:cubicBezTo>
                      <a:pt x="2537" y="939"/>
                      <a:pt x="2507" y="949"/>
                      <a:pt x="2481" y="965"/>
                    </a:cubicBezTo>
                    <a:cubicBezTo>
                      <a:pt x="2474" y="969"/>
                      <a:pt x="2469" y="972"/>
                      <a:pt x="2465" y="976"/>
                    </a:cubicBezTo>
                    <a:cubicBezTo>
                      <a:pt x="2453" y="984"/>
                      <a:pt x="2438" y="994"/>
                      <a:pt x="2415" y="994"/>
                    </a:cubicBezTo>
                    <a:cubicBezTo>
                      <a:pt x="2404" y="994"/>
                      <a:pt x="2396" y="989"/>
                      <a:pt x="2389" y="985"/>
                    </a:cubicBezTo>
                    <a:cubicBezTo>
                      <a:pt x="2386" y="983"/>
                      <a:pt x="2381" y="980"/>
                      <a:pt x="2380" y="980"/>
                    </a:cubicBezTo>
                    <a:cubicBezTo>
                      <a:pt x="2378" y="982"/>
                      <a:pt x="2377" y="989"/>
                      <a:pt x="2376" y="993"/>
                    </a:cubicBezTo>
                    <a:cubicBezTo>
                      <a:pt x="2375" y="1005"/>
                      <a:pt x="2373" y="1021"/>
                      <a:pt x="2359" y="1032"/>
                    </a:cubicBezTo>
                    <a:cubicBezTo>
                      <a:pt x="2343" y="1046"/>
                      <a:pt x="2328" y="1043"/>
                      <a:pt x="2318" y="1042"/>
                    </a:cubicBezTo>
                    <a:cubicBezTo>
                      <a:pt x="2313" y="1041"/>
                      <a:pt x="2309" y="1041"/>
                      <a:pt x="2306" y="1042"/>
                    </a:cubicBezTo>
                    <a:cubicBezTo>
                      <a:pt x="2292" y="1045"/>
                      <a:pt x="2279" y="1048"/>
                      <a:pt x="2267" y="1051"/>
                    </a:cubicBezTo>
                    <a:cubicBezTo>
                      <a:pt x="2233" y="1061"/>
                      <a:pt x="2198" y="1071"/>
                      <a:pt x="2153" y="1065"/>
                    </a:cubicBezTo>
                    <a:cubicBezTo>
                      <a:pt x="2142" y="1063"/>
                      <a:pt x="2135" y="1054"/>
                      <a:pt x="2136" y="1043"/>
                    </a:cubicBezTo>
                    <a:cubicBezTo>
                      <a:pt x="2138" y="1026"/>
                      <a:pt x="2129" y="1010"/>
                      <a:pt x="2114" y="1001"/>
                    </a:cubicBezTo>
                    <a:cubicBezTo>
                      <a:pt x="2109" y="998"/>
                      <a:pt x="2106" y="992"/>
                      <a:pt x="2105" y="985"/>
                    </a:cubicBezTo>
                    <a:cubicBezTo>
                      <a:pt x="2105" y="979"/>
                      <a:pt x="2108" y="973"/>
                      <a:pt x="2113" y="969"/>
                    </a:cubicBezTo>
                    <a:cubicBezTo>
                      <a:pt x="2121" y="962"/>
                      <a:pt x="2125" y="954"/>
                      <a:pt x="2123" y="945"/>
                    </a:cubicBezTo>
                    <a:cubicBezTo>
                      <a:pt x="2121" y="931"/>
                      <a:pt x="2108" y="915"/>
                      <a:pt x="2092" y="908"/>
                    </a:cubicBezTo>
                    <a:cubicBezTo>
                      <a:pt x="2089" y="907"/>
                      <a:pt x="2088" y="907"/>
                      <a:pt x="2084" y="908"/>
                    </a:cubicBezTo>
                    <a:cubicBezTo>
                      <a:pt x="2074" y="910"/>
                      <a:pt x="2062" y="911"/>
                      <a:pt x="2049" y="895"/>
                    </a:cubicBezTo>
                    <a:cubicBezTo>
                      <a:pt x="2034" y="879"/>
                      <a:pt x="2021" y="829"/>
                      <a:pt x="2021" y="822"/>
                    </a:cubicBezTo>
                    <a:cubicBezTo>
                      <a:pt x="2024" y="806"/>
                      <a:pt x="2031" y="797"/>
                      <a:pt x="2036" y="790"/>
                    </a:cubicBezTo>
                    <a:cubicBezTo>
                      <a:pt x="2040" y="784"/>
                      <a:pt x="2043" y="780"/>
                      <a:pt x="2045" y="775"/>
                    </a:cubicBezTo>
                    <a:cubicBezTo>
                      <a:pt x="2049" y="763"/>
                      <a:pt x="2046" y="751"/>
                      <a:pt x="2043" y="737"/>
                    </a:cubicBezTo>
                    <a:cubicBezTo>
                      <a:pt x="2042" y="728"/>
                      <a:pt x="2040" y="720"/>
                      <a:pt x="2039" y="711"/>
                    </a:cubicBezTo>
                    <a:cubicBezTo>
                      <a:pt x="2036" y="671"/>
                      <a:pt x="2046" y="641"/>
                      <a:pt x="2071" y="606"/>
                    </a:cubicBezTo>
                    <a:lnTo>
                      <a:pt x="2077" y="597"/>
                    </a:lnTo>
                    <a:cubicBezTo>
                      <a:pt x="2081" y="591"/>
                      <a:pt x="2087" y="583"/>
                      <a:pt x="2087" y="580"/>
                    </a:cubicBezTo>
                    <a:cubicBezTo>
                      <a:pt x="2087" y="580"/>
                      <a:pt x="2086" y="576"/>
                      <a:pt x="2071" y="565"/>
                    </a:cubicBezTo>
                    <a:cubicBezTo>
                      <a:pt x="2058" y="556"/>
                      <a:pt x="2039" y="549"/>
                      <a:pt x="2020" y="543"/>
                    </a:cubicBezTo>
                    <a:cubicBezTo>
                      <a:pt x="2000" y="536"/>
                      <a:pt x="1978" y="528"/>
                      <a:pt x="1961" y="517"/>
                    </a:cubicBezTo>
                    <a:cubicBezTo>
                      <a:pt x="1936" y="501"/>
                      <a:pt x="1901" y="479"/>
                      <a:pt x="1892" y="428"/>
                    </a:cubicBezTo>
                    <a:cubicBezTo>
                      <a:pt x="1889" y="420"/>
                      <a:pt x="1889" y="410"/>
                      <a:pt x="1889" y="402"/>
                    </a:cubicBezTo>
                    <a:cubicBezTo>
                      <a:pt x="1889" y="398"/>
                      <a:pt x="1889" y="391"/>
                      <a:pt x="1888" y="387"/>
                    </a:cubicBezTo>
                    <a:cubicBezTo>
                      <a:pt x="1885" y="388"/>
                      <a:pt x="1876" y="392"/>
                      <a:pt x="1868" y="388"/>
                    </a:cubicBezTo>
                    <a:cubicBezTo>
                      <a:pt x="1867" y="388"/>
                      <a:pt x="1866" y="388"/>
                      <a:pt x="1865" y="388"/>
                    </a:cubicBezTo>
                    <a:cubicBezTo>
                      <a:pt x="1855" y="386"/>
                      <a:pt x="1848" y="375"/>
                      <a:pt x="1850" y="365"/>
                    </a:cubicBezTo>
                    <a:cubicBezTo>
                      <a:pt x="1853" y="347"/>
                      <a:pt x="1864" y="333"/>
                      <a:pt x="1873" y="320"/>
                    </a:cubicBezTo>
                    <a:cubicBezTo>
                      <a:pt x="1881" y="310"/>
                      <a:pt x="1887" y="301"/>
                      <a:pt x="1891" y="291"/>
                    </a:cubicBezTo>
                    <a:cubicBezTo>
                      <a:pt x="1893" y="286"/>
                      <a:pt x="1894" y="281"/>
                      <a:pt x="1895" y="278"/>
                    </a:cubicBezTo>
                    <a:cubicBezTo>
                      <a:pt x="1884" y="277"/>
                      <a:pt x="1867" y="274"/>
                      <a:pt x="1854" y="258"/>
                    </a:cubicBezTo>
                    <a:cubicBezTo>
                      <a:pt x="1844" y="250"/>
                      <a:pt x="1844" y="229"/>
                      <a:pt x="1844" y="188"/>
                    </a:cubicBezTo>
                    <a:cubicBezTo>
                      <a:pt x="1844" y="184"/>
                      <a:pt x="1843" y="178"/>
                      <a:pt x="1843" y="172"/>
                    </a:cubicBezTo>
                    <a:cubicBezTo>
                      <a:pt x="1842" y="160"/>
                      <a:pt x="1841" y="151"/>
                      <a:pt x="1836" y="142"/>
                    </a:cubicBezTo>
                    <a:cubicBezTo>
                      <a:pt x="1830" y="129"/>
                      <a:pt x="1814" y="116"/>
                      <a:pt x="1798" y="103"/>
                    </a:cubicBezTo>
                    <a:cubicBezTo>
                      <a:pt x="1789" y="96"/>
                      <a:pt x="1780" y="88"/>
                      <a:pt x="1772" y="80"/>
                    </a:cubicBezTo>
                    <a:cubicBezTo>
                      <a:pt x="1755" y="88"/>
                      <a:pt x="1731" y="86"/>
                      <a:pt x="1713" y="84"/>
                    </a:cubicBezTo>
                    <a:cubicBezTo>
                      <a:pt x="1703" y="83"/>
                      <a:pt x="1688" y="82"/>
                      <a:pt x="1684" y="84"/>
                    </a:cubicBezTo>
                    <a:cubicBezTo>
                      <a:pt x="1681" y="85"/>
                      <a:pt x="1679" y="87"/>
                      <a:pt x="1677" y="90"/>
                    </a:cubicBezTo>
                    <a:cubicBezTo>
                      <a:pt x="1671" y="96"/>
                      <a:pt x="1662" y="106"/>
                      <a:pt x="1645" y="111"/>
                    </a:cubicBezTo>
                    <a:cubicBezTo>
                      <a:pt x="1632" y="113"/>
                      <a:pt x="1621" y="111"/>
                      <a:pt x="1610" y="110"/>
                    </a:cubicBezTo>
                    <a:cubicBezTo>
                      <a:pt x="1606" y="109"/>
                      <a:pt x="1601" y="109"/>
                      <a:pt x="1597" y="109"/>
                    </a:cubicBezTo>
                    <a:cubicBezTo>
                      <a:pt x="1579" y="110"/>
                      <a:pt x="1562" y="114"/>
                      <a:pt x="1543" y="117"/>
                    </a:cubicBezTo>
                    <a:cubicBezTo>
                      <a:pt x="1528" y="121"/>
                      <a:pt x="1512" y="124"/>
                      <a:pt x="1495" y="126"/>
                    </a:cubicBezTo>
                    <a:cubicBezTo>
                      <a:pt x="1473" y="130"/>
                      <a:pt x="1449" y="128"/>
                      <a:pt x="1427" y="125"/>
                    </a:cubicBezTo>
                    <a:cubicBezTo>
                      <a:pt x="1407" y="123"/>
                      <a:pt x="1388" y="122"/>
                      <a:pt x="1372" y="124"/>
                    </a:cubicBezTo>
                    <a:cubicBezTo>
                      <a:pt x="1370" y="193"/>
                      <a:pt x="1355" y="212"/>
                      <a:pt x="1344" y="220"/>
                    </a:cubicBezTo>
                    <a:cubicBezTo>
                      <a:pt x="1335" y="226"/>
                      <a:pt x="1324" y="229"/>
                      <a:pt x="1313" y="225"/>
                    </a:cubicBezTo>
                    <a:cubicBezTo>
                      <a:pt x="1292" y="220"/>
                      <a:pt x="1285" y="196"/>
                      <a:pt x="1277" y="174"/>
                    </a:cubicBezTo>
                    <a:cubicBezTo>
                      <a:pt x="1276" y="170"/>
                      <a:pt x="1274" y="164"/>
                      <a:pt x="1272" y="159"/>
                    </a:cubicBezTo>
                    <a:cubicBezTo>
                      <a:pt x="1264" y="166"/>
                      <a:pt x="1254" y="170"/>
                      <a:pt x="1244" y="171"/>
                    </a:cubicBezTo>
                    <a:cubicBezTo>
                      <a:pt x="1243" y="171"/>
                      <a:pt x="1242" y="171"/>
                      <a:pt x="1241" y="171"/>
                    </a:cubicBezTo>
                    <a:cubicBezTo>
                      <a:pt x="1221" y="171"/>
                      <a:pt x="1204" y="158"/>
                      <a:pt x="1194" y="135"/>
                    </a:cubicBezTo>
                    <a:cubicBezTo>
                      <a:pt x="1185" y="117"/>
                      <a:pt x="1186" y="100"/>
                      <a:pt x="1187" y="86"/>
                    </a:cubicBezTo>
                    <a:cubicBezTo>
                      <a:pt x="1189" y="69"/>
                      <a:pt x="1189" y="62"/>
                      <a:pt x="1178" y="52"/>
                    </a:cubicBezTo>
                    <a:cubicBezTo>
                      <a:pt x="1137" y="12"/>
                      <a:pt x="1034" y="20"/>
                      <a:pt x="966" y="24"/>
                    </a:cubicBezTo>
                    <a:cubicBezTo>
                      <a:pt x="951" y="26"/>
                      <a:pt x="937" y="27"/>
                      <a:pt x="925" y="27"/>
                    </a:cubicBezTo>
                    <a:cubicBezTo>
                      <a:pt x="917" y="27"/>
                      <a:pt x="910" y="28"/>
                      <a:pt x="902" y="28"/>
                    </a:cubicBezTo>
                    <a:cubicBezTo>
                      <a:pt x="884" y="29"/>
                      <a:pt x="864" y="31"/>
                      <a:pt x="844" y="27"/>
                    </a:cubicBezTo>
                    <a:cubicBezTo>
                      <a:pt x="831" y="25"/>
                      <a:pt x="821" y="18"/>
                      <a:pt x="813" y="13"/>
                    </a:cubicBezTo>
                    <a:cubicBezTo>
                      <a:pt x="809" y="10"/>
                      <a:pt x="804" y="7"/>
                      <a:pt x="801" y="6"/>
                    </a:cubicBezTo>
                    <a:cubicBezTo>
                      <a:pt x="795" y="4"/>
                      <a:pt x="790" y="2"/>
                      <a:pt x="787" y="0"/>
                    </a:cubicBezTo>
                    <a:cubicBezTo>
                      <a:pt x="784" y="0"/>
                      <a:pt x="780" y="2"/>
                      <a:pt x="775" y="3"/>
                    </a:cubicBezTo>
                    <a:cubicBezTo>
                      <a:pt x="768" y="6"/>
                      <a:pt x="759" y="12"/>
                      <a:pt x="750" y="17"/>
                    </a:cubicBezTo>
                    <a:cubicBezTo>
                      <a:pt x="740" y="24"/>
                      <a:pt x="730" y="31"/>
                      <a:pt x="717" y="36"/>
                    </a:cubicBezTo>
                    <a:cubicBezTo>
                      <a:pt x="708" y="40"/>
                      <a:pt x="698" y="43"/>
                      <a:pt x="689" y="46"/>
                    </a:cubicBezTo>
                    <a:cubicBezTo>
                      <a:pt x="666" y="54"/>
                      <a:pt x="659" y="56"/>
                      <a:pt x="656" y="78"/>
                    </a:cubicBezTo>
                    <a:cubicBezTo>
                      <a:pt x="655" y="88"/>
                      <a:pt x="657" y="100"/>
                      <a:pt x="659" y="110"/>
                    </a:cubicBezTo>
                    <a:lnTo>
                      <a:pt x="661" y="118"/>
                    </a:lnTo>
                    <a:cubicBezTo>
                      <a:pt x="662" y="124"/>
                      <a:pt x="661" y="129"/>
                      <a:pt x="657" y="134"/>
                    </a:cubicBezTo>
                    <a:cubicBezTo>
                      <a:pt x="655" y="137"/>
                      <a:pt x="653" y="138"/>
                      <a:pt x="650" y="139"/>
                    </a:cubicBezTo>
                    <a:cubicBezTo>
                      <a:pt x="638" y="151"/>
                      <a:pt x="617" y="160"/>
                      <a:pt x="586" y="172"/>
                    </a:cubicBezTo>
                    <a:cubicBezTo>
                      <a:pt x="573" y="178"/>
                      <a:pt x="559" y="183"/>
                      <a:pt x="553" y="187"/>
                    </a:cubicBezTo>
                    <a:cubicBezTo>
                      <a:pt x="538" y="198"/>
                      <a:pt x="531" y="210"/>
                      <a:pt x="522" y="223"/>
                    </a:cubicBezTo>
                    <a:cubicBezTo>
                      <a:pt x="515" y="233"/>
                      <a:pt x="508" y="244"/>
                      <a:pt x="499" y="254"/>
                    </a:cubicBezTo>
                    <a:cubicBezTo>
                      <a:pt x="489" y="268"/>
                      <a:pt x="473" y="277"/>
                      <a:pt x="459" y="286"/>
                    </a:cubicBezTo>
                    <a:cubicBezTo>
                      <a:pt x="448" y="293"/>
                      <a:pt x="437" y="299"/>
                      <a:pt x="432" y="307"/>
                    </a:cubicBezTo>
                    <a:cubicBezTo>
                      <a:pt x="426" y="316"/>
                      <a:pt x="425" y="324"/>
                      <a:pt x="423" y="335"/>
                    </a:cubicBezTo>
                    <a:cubicBezTo>
                      <a:pt x="421" y="344"/>
                      <a:pt x="419" y="353"/>
                      <a:pt x="416" y="363"/>
                    </a:cubicBezTo>
                    <a:cubicBezTo>
                      <a:pt x="403" y="394"/>
                      <a:pt x="380" y="406"/>
                      <a:pt x="362" y="415"/>
                    </a:cubicBezTo>
                    <a:cubicBezTo>
                      <a:pt x="349" y="422"/>
                      <a:pt x="340" y="426"/>
                      <a:pt x="336" y="434"/>
                    </a:cubicBezTo>
                    <a:cubicBezTo>
                      <a:pt x="330" y="444"/>
                      <a:pt x="333" y="464"/>
                      <a:pt x="336" y="482"/>
                    </a:cubicBezTo>
                    <a:cubicBezTo>
                      <a:pt x="340" y="509"/>
                      <a:pt x="345" y="541"/>
                      <a:pt x="327" y="566"/>
                    </a:cubicBezTo>
                    <a:cubicBezTo>
                      <a:pt x="316" y="579"/>
                      <a:pt x="305" y="582"/>
                      <a:pt x="299" y="584"/>
                    </a:cubicBezTo>
                    <a:cubicBezTo>
                      <a:pt x="296" y="585"/>
                      <a:pt x="295" y="586"/>
                      <a:pt x="294" y="590"/>
                    </a:cubicBezTo>
                    <a:cubicBezTo>
                      <a:pt x="294" y="592"/>
                      <a:pt x="294" y="593"/>
                      <a:pt x="297" y="599"/>
                    </a:cubicBezTo>
                    <a:cubicBezTo>
                      <a:pt x="300" y="609"/>
                      <a:pt x="307" y="624"/>
                      <a:pt x="295" y="645"/>
                    </a:cubicBezTo>
                    <a:cubicBezTo>
                      <a:pt x="288" y="658"/>
                      <a:pt x="274" y="669"/>
                      <a:pt x="260" y="680"/>
                    </a:cubicBezTo>
                    <a:cubicBezTo>
                      <a:pt x="254" y="684"/>
                      <a:pt x="248" y="689"/>
                      <a:pt x="243" y="693"/>
                    </a:cubicBezTo>
                    <a:cubicBezTo>
                      <a:pt x="240" y="698"/>
                      <a:pt x="235" y="705"/>
                      <a:pt x="230" y="712"/>
                    </a:cubicBezTo>
                    <a:cubicBezTo>
                      <a:pt x="223" y="723"/>
                      <a:pt x="215" y="736"/>
                      <a:pt x="205" y="747"/>
                    </a:cubicBezTo>
                    <a:cubicBezTo>
                      <a:pt x="180" y="770"/>
                      <a:pt x="149" y="789"/>
                      <a:pt x="119" y="808"/>
                    </a:cubicBezTo>
                    <a:cubicBezTo>
                      <a:pt x="97" y="821"/>
                      <a:pt x="75" y="835"/>
                      <a:pt x="56" y="850"/>
                    </a:cubicBezTo>
                    <a:cubicBezTo>
                      <a:pt x="37" y="864"/>
                      <a:pt x="18" y="880"/>
                      <a:pt x="0" y="897"/>
                    </a:cubicBezTo>
                    <a:cubicBezTo>
                      <a:pt x="15" y="898"/>
                      <a:pt x="31" y="901"/>
                      <a:pt x="47" y="903"/>
                    </a:cubicBezTo>
                    <a:cubicBezTo>
                      <a:pt x="75" y="908"/>
                      <a:pt x="105" y="913"/>
                      <a:pt x="131" y="911"/>
                    </a:cubicBezTo>
                    <a:cubicBezTo>
                      <a:pt x="156" y="910"/>
                      <a:pt x="179" y="908"/>
                      <a:pt x="201" y="906"/>
                    </a:cubicBezTo>
                    <a:cubicBezTo>
                      <a:pt x="268" y="900"/>
                      <a:pt x="331" y="895"/>
                      <a:pt x="407" y="915"/>
                    </a:cubicBezTo>
                    <a:lnTo>
                      <a:pt x="443" y="924"/>
                    </a:lnTo>
                    <a:cubicBezTo>
                      <a:pt x="499" y="938"/>
                      <a:pt x="552" y="951"/>
                      <a:pt x="606" y="977"/>
                    </a:cubicBezTo>
                    <a:cubicBezTo>
                      <a:pt x="672" y="1006"/>
                      <a:pt x="725" y="1004"/>
                      <a:pt x="800" y="1001"/>
                    </a:cubicBezTo>
                    <a:lnTo>
                      <a:pt x="819" y="1000"/>
                    </a:lnTo>
                    <a:cubicBezTo>
                      <a:pt x="828" y="1000"/>
                      <a:pt x="837" y="1000"/>
                      <a:pt x="846" y="1000"/>
                    </a:cubicBezTo>
                    <a:cubicBezTo>
                      <a:pt x="896" y="999"/>
                      <a:pt x="947" y="998"/>
                      <a:pt x="993" y="1029"/>
                    </a:cubicBezTo>
                    <a:cubicBezTo>
                      <a:pt x="1027" y="1050"/>
                      <a:pt x="1042" y="1084"/>
                      <a:pt x="1055" y="1113"/>
                    </a:cubicBezTo>
                    <a:cubicBezTo>
                      <a:pt x="1062" y="1129"/>
                      <a:pt x="1069" y="1143"/>
                      <a:pt x="1077" y="1156"/>
                    </a:cubicBezTo>
                    <a:cubicBezTo>
                      <a:pt x="1107" y="1202"/>
                      <a:pt x="1124" y="1230"/>
                      <a:pt x="1129" y="1288"/>
                    </a:cubicBezTo>
                    <a:cubicBezTo>
                      <a:pt x="1130" y="1304"/>
                      <a:pt x="1129" y="1319"/>
                      <a:pt x="1129" y="1334"/>
                    </a:cubicBezTo>
                    <a:cubicBezTo>
                      <a:pt x="1127" y="1366"/>
                      <a:pt x="1126" y="1394"/>
                      <a:pt x="1139" y="1418"/>
                    </a:cubicBezTo>
                    <a:cubicBezTo>
                      <a:pt x="1146" y="1429"/>
                      <a:pt x="1155" y="1440"/>
                      <a:pt x="1164" y="1450"/>
                    </a:cubicBezTo>
                    <a:cubicBezTo>
                      <a:pt x="1180" y="1470"/>
                      <a:pt x="1197" y="1491"/>
                      <a:pt x="1205" y="1522"/>
                    </a:cubicBezTo>
                    <a:cubicBezTo>
                      <a:pt x="1208" y="1536"/>
                      <a:pt x="1208" y="1549"/>
                      <a:pt x="1208" y="1561"/>
                    </a:cubicBezTo>
                    <a:cubicBezTo>
                      <a:pt x="1207" y="1585"/>
                      <a:pt x="1208" y="1594"/>
                      <a:pt x="1221" y="1601"/>
                    </a:cubicBezTo>
                    <a:cubicBezTo>
                      <a:pt x="1232" y="1607"/>
                      <a:pt x="1263" y="1605"/>
                      <a:pt x="1285" y="1604"/>
                    </a:cubicBezTo>
                    <a:cubicBezTo>
                      <a:pt x="1301" y="1604"/>
                      <a:pt x="1316" y="1603"/>
                      <a:pt x="1327" y="1604"/>
                    </a:cubicBezTo>
                    <a:lnTo>
                      <a:pt x="1351" y="1603"/>
                    </a:lnTo>
                    <a:cubicBezTo>
                      <a:pt x="1377" y="1603"/>
                      <a:pt x="1404" y="1602"/>
                      <a:pt x="1431" y="1606"/>
                    </a:cubicBezTo>
                    <a:cubicBezTo>
                      <a:pt x="1451" y="1610"/>
                      <a:pt x="1478" y="1617"/>
                      <a:pt x="1486" y="1639"/>
                    </a:cubicBezTo>
                    <a:cubicBezTo>
                      <a:pt x="1495" y="1662"/>
                      <a:pt x="1478" y="1684"/>
                      <a:pt x="1459" y="1707"/>
                    </a:cubicBezTo>
                    <a:cubicBezTo>
                      <a:pt x="1456" y="1712"/>
                      <a:pt x="1452" y="1716"/>
                      <a:pt x="1449" y="1720"/>
                    </a:cubicBezTo>
                    <a:cubicBezTo>
                      <a:pt x="1458" y="1721"/>
                      <a:pt x="1468" y="1720"/>
                      <a:pt x="1478" y="1719"/>
                    </a:cubicBezTo>
                    <a:cubicBezTo>
                      <a:pt x="1500" y="1717"/>
                      <a:pt x="1522" y="1716"/>
                      <a:pt x="1543" y="1725"/>
                    </a:cubicBezTo>
                    <a:cubicBezTo>
                      <a:pt x="1559" y="1731"/>
                      <a:pt x="1567" y="1744"/>
                      <a:pt x="1572" y="1754"/>
                    </a:cubicBezTo>
                    <a:cubicBezTo>
                      <a:pt x="1576" y="1760"/>
                      <a:pt x="1579" y="1765"/>
                      <a:pt x="1582" y="1767"/>
                    </a:cubicBezTo>
                    <a:cubicBezTo>
                      <a:pt x="1581" y="1766"/>
                      <a:pt x="1587" y="1766"/>
                      <a:pt x="1592" y="1766"/>
                    </a:cubicBezTo>
                    <a:cubicBezTo>
                      <a:pt x="1601" y="1766"/>
                      <a:pt x="1612" y="1767"/>
                      <a:pt x="1620" y="1773"/>
                    </a:cubicBezTo>
                    <a:cubicBezTo>
                      <a:pt x="1621" y="1773"/>
                      <a:pt x="1621" y="1773"/>
                      <a:pt x="1621" y="1773"/>
                    </a:cubicBezTo>
                    <a:cubicBezTo>
                      <a:pt x="1627" y="1770"/>
                      <a:pt x="1628" y="1770"/>
                      <a:pt x="1630" y="1767"/>
                    </a:cubicBezTo>
                    <a:cubicBezTo>
                      <a:pt x="1630" y="1765"/>
                      <a:pt x="1630" y="1759"/>
                      <a:pt x="1629" y="1756"/>
                    </a:cubicBezTo>
                    <a:cubicBezTo>
                      <a:pt x="1627" y="1746"/>
                      <a:pt x="1626" y="1732"/>
                      <a:pt x="1632" y="1719"/>
                    </a:cubicBezTo>
                    <a:cubicBezTo>
                      <a:pt x="1646" y="1687"/>
                      <a:pt x="1681" y="1674"/>
                      <a:pt x="1712" y="1663"/>
                    </a:cubicBezTo>
                    <a:cubicBezTo>
                      <a:pt x="1734" y="1655"/>
                      <a:pt x="1755" y="1647"/>
                      <a:pt x="1767" y="1633"/>
                    </a:cubicBezTo>
                    <a:cubicBezTo>
                      <a:pt x="1766" y="1634"/>
                      <a:pt x="1766" y="1633"/>
                      <a:pt x="1766" y="1631"/>
                    </a:cubicBezTo>
                    <a:cubicBezTo>
                      <a:pt x="1766" y="1623"/>
                      <a:pt x="1766" y="1612"/>
                      <a:pt x="1774" y="1601"/>
                    </a:cubicBezTo>
                    <a:cubicBezTo>
                      <a:pt x="1789" y="1584"/>
                      <a:pt x="1810" y="1573"/>
                      <a:pt x="1826" y="1565"/>
                    </a:cubicBezTo>
                    <a:lnTo>
                      <a:pt x="1832" y="1562"/>
                    </a:lnTo>
                    <a:cubicBezTo>
                      <a:pt x="1842" y="1557"/>
                      <a:pt x="1852" y="1553"/>
                      <a:pt x="1863" y="1548"/>
                    </a:cubicBezTo>
                    <a:cubicBezTo>
                      <a:pt x="1873" y="1544"/>
                      <a:pt x="1883" y="1539"/>
                      <a:pt x="1893" y="1534"/>
                    </a:cubicBezTo>
                    <a:cubicBezTo>
                      <a:pt x="1917" y="1523"/>
                      <a:pt x="1934" y="1507"/>
                      <a:pt x="1956" y="1487"/>
                    </a:cubicBezTo>
                    <a:lnTo>
                      <a:pt x="1972" y="1471"/>
                    </a:lnTo>
                    <a:cubicBezTo>
                      <a:pt x="1992" y="1451"/>
                      <a:pt x="2016" y="1434"/>
                      <a:pt x="2038" y="1418"/>
                    </a:cubicBezTo>
                    <a:cubicBezTo>
                      <a:pt x="2050" y="1410"/>
                      <a:pt x="2063" y="1401"/>
                      <a:pt x="2075" y="1391"/>
                    </a:cubicBezTo>
                    <a:cubicBezTo>
                      <a:pt x="2104" y="1368"/>
                      <a:pt x="2131" y="1367"/>
                      <a:pt x="2158" y="1366"/>
                    </a:cubicBezTo>
                    <a:cubicBezTo>
                      <a:pt x="2172" y="1365"/>
                      <a:pt x="2186" y="1364"/>
                      <a:pt x="2201" y="1360"/>
                    </a:cubicBezTo>
                    <a:cubicBezTo>
                      <a:pt x="2213" y="1356"/>
                      <a:pt x="2219" y="1346"/>
                      <a:pt x="2228" y="1334"/>
                    </a:cubicBezTo>
                    <a:cubicBezTo>
                      <a:pt x="2237" y="1321"/>
                      <a:pt x="2248" y="1306"/>
                      <a:pt x="2269" y="1299"/>
                    </a:cubicBezTo>
                    <a:cubicBezTo>
                      <a:pt x="2287" y="1293"/>
                      <a:pt x="2319" y="1294"/>
                      <a:pt x="2363" y="1297"/>
                    </a:cubicBezTo>
                    <a:cubicBezTo>
                      <a:pt x="2378" y="1297"/>
                      <a:pt x="2391" y="1298"/>
                      <a:pt x="2399" y="1298"/>
                    </a:cubicBezTo>
                    <a:cubicBezTo>
                      <a:pt x="2437" y="1298"/>
                      <a:pt x="2453" y="1318"/>
                      <a:pt x="2464" y="1333"/>
                    </a:cubicBezTo>
                    <a:cubicBezTo>
                      <a:pt x="2474" y="1345"/>
                      <a:pt x="2478" y="1351"/>
                      <a:pt x="2494" y="1351"/>
                    </a:cubicBezTo>
                    <a:cubicBezTo>
                      <a:pt x="2509" y="1351"/>
                      <a:pt x="2516" y="1337"/>
                      <a:pt x="2518" y="1334"/>
                    </a:cubicBezTo>
                    <a:cubicBezTo>
                      <a:pt x="2522" y="1324"/>
                      <a:pt x="2521" y="1317"/>
                      <a:pt x="2520" y="1315"/>
                    </a:cubicBezTo>
                    <a:cubicBezTo>
                      <a:pt x="2519" y="1314"/>
                      <a:pt x="2516" y="1313"/>
                      <a:pt x="2512" y="1314"/>
                    </a:cubicBezTo>
                    <a:cubicBezTo>
                      <a:pt x="2505" y="1315"/>
                      <a:pt x="2498" y="1312"/>
                      <a:pt x="2494" y="1307"/>
                    </a:cubicBezTo>
                    <a:cubicBezTo>
                      <a:pt x="2490" y="1301"/>
                      <a:pt x="2488" y="1294"/>
                      <a:pt x="2491" y="1287"/>
                    </a:cubicBezTo>
                    <a:cubicBezTo>
                      <a:pt x="2526" y="1202"/>
                      <a:pt x="2604" y="1176"/>
                      <a:pt x="2668" y="1163"/>
                    </a:cubicBezTo>
                    <a:cubicBezTo>
                      <a:pt x="2705" y="1159"/>
                      <a:pt x="2753" y="1145"/>
                      <a:pt x="2771" y="1133"/>
                    </a:cubicBezTo>
                    <a:cubicBezTo>
                      <a:pt x="2752" y="1135"/>
                      <a:pt x="2717" y="1145"/>
                      <a:pt x="2704" y="1149"/>
                    </a:cubicBezTo>
                    <a:cubicBezTo>
                      <a:pt x="2694" y="1151"/>
                      <a:pt x="2687" y="1153"/>
                      <a:pt x="2683" y="1154"/>
                    </a:cubicBezTo>
                    <a:cubicBezTo>
                      <a:pt x="2677" y="1155"/>
                      <a:pt x="2672" y="1153"/>
                      <a:pt x="2667" y="1150"/>
                    </a:cubicBezTo>
                    <a:cubicBezTo>
                      <a:pt x="2663" y="1146"/>
                      <a:pt x="2660" y="1140"/>
                      <a:pt x="2660" y="1135"/>
                    </a:cubicBezTo>
                    <a:cubicBezTo>
                      <a:pt x="2660" y="1129"/>
                      <a:pt x="2659" y="1123"/>
                      <a:pt x="2659" y="1118"/>
                    </a:cubicBezTo>
                    <a:cubicBezTo>
                      <a:pt x="2658" y="1096"/>
                      <a:pt x="2656" y="1072"/>
                      <a:pt x="2679" y="1049"/>
                    </a:cubicBezTo>
                    <a:cubicBezTo>
                      <a:pt x="2682" y="1043"/>
                      <a:pt x="2694" y="1038"/>
                      <a:pt x="2708" y="1032"/>
                    </a:cubicBezTo>
                    <a:cubicBezTo>
                      <a:pt x="2714" y="1030"/>
                      <a:pt x="2721" y="1026"/>
                      <a:pt x="2724" y="1025"/>
                    </a:cubicBezTo>
                    <a:cubicBezTo>
                      <a:pt x="2729" y="1021"/>
                      <a:pt x="2734" y="1018"/>
                      <a:pt x="2738" y="1014"/>
                    </a:cubicBezTo>
                    <a:cubicBezTo>
                      <a:pt x="2748" y="1007"/>
                      <a:pt x="2759" y="998"/>
                      <a:pt x="2774" y="992"/>
                    </a:cubicBezTo>
                    <a:cubicBezTo>
                      <a:pt x="2782" y="989"/>
                      <a:pt x="2793" y="986"/>
                      <a:pt x="2806" y="983"/>
                    </a:cubicBezTo>
                    <a:cubicBezTo>
                      <a:pt x="2848" y="972"/>
                      <a:pt x="2868" y="964"/>
                      <a:pt x="2866" y="946"/>
                    </a:cubicBezTo>
                    <a:cubicBezTo>
                      <a:pt x="2864" y="931"/>
                      <a:pt x="2831" y="934"/>
                      <a:pt x="2792" y="939"/>
                    </a:cubicBezTo>
                    <a:cubicBezTo>
                      <a:pt x="2764" y="942"/>
                      <a:pt x="2741" y="945"/>
                      <a:pt x="2724" y="940"/>
                    </a:cubicBezTo>
                    <a:cubicBezTo>
                      <a:pt x="2712" y="936"/>
                      <a:pt x="2701" y="928"/>
                      <a:pt x="2692" y="922"/>
                    </a:cubicBezTo>
                    <a:cubicBezTo>
                      <a:pt x="2688" y="919"/>
                      <a:pt x="2685" y="916"/>
                      <a:pt x="2681" y="914"/>
                    </a:cubicBezTo>
                    <a:cubicBezTo>
                      <a:pt x="2677" y="916"/>
                      <a:pt x="2674" y="918"/>
                      <a:pt x="2670" y="918"/>
                    </a:cubicBezTo>
                    <a:cubicBezTo>
                      <a:pt x="2665" y="918"/>
                      <a:pt x="2661" y="916"/>
                      <a:pt x="2657" y="91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5" name="Freeform 23">
                <a:extLst>
                  <a:ext uri="{FF2B5EF4-FFF2-40B4-BE49-F238E27FC236}">
                    <a16:creationId xmlns="" xmlns:a16="http://schemas.microsoft.com/office/drawing/2014/main" id="{4C012E98-21DE-4F06-A597-767D73BBD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8" y="3092"/>
                <a:ext cx="704" cy="443"/>
              </a:xfrm>
              <a:custGeom>
                <a:avLst/>
                <a:gdLst>
                  <a:gd name="T0" fmla="*/ 438 w 2119"/>
                  <a:gd name="T1" fmla="*/ 18 h 1333"/>
                  <a:gd name="T2" fmla="*/ 370 w 2119"/>
                  <a:gd name="T3" fmla="*/ 79 h 1333"/>
                  <a:gd name="T4" fmla="*/ 293 w 2119"/>
                  <a:gd name="T5" fmla="*/ 114 h 1333"/>
                  <a:gd name="T6" fmla="*/ 236 w 2119"/>
                  <a:gd name="T7" fmla="*/ 241 h 1333"/>
                  <a:gd name="T8" fmla="*/ 184 w 2119"/>
                  <a:gd name="T9" fmla="*/ 304 h 1333"/>
                  <a:gd name="T10" fmla="*/ 161 w 2119"/>
                  <a:gd name="T11" fmla="*/ 396 h 1333"/>
                  <a:gd name="T12" fmla="*/ 70 w 2119"/>
                  <a:gd name="T13" fmla="*/ 792 h 1333"/>
                  <a:gd name="T14" fmla="*/ 65 w 2119"/>
                  <a:gd name="T15" fmla="*/ 842 h 1333"/>
                  <a:gd name="T16" fmla="*/ 24 w 2119"/>
                  <a:gd name="T17" fmla="*/ 903 h 1333"/>
                  <a:gd name="T18" fmla="*/ 76 w 2119"/>
                  <a:gd name="T19" fmla="*/ 964 h 1333"/>
                  <a:gd name="T20" fmla="*/ 204 w 2119"/>
                  <a:gd name="T21" fmla="*/ 1029 h 1333"/>
                  <a:gd name="T22" fmla="*/ 217 w 2119"/>
                  <a:gd name="T23" fmla="*/ 1073 h 1333"/>
                  <a:gd name="T24" fmla="*/ 262 w 2119"/>
                  <a:gd name="T25" fmla="*/ 1122 h 1333"/>
                  <a:gd name="T26" fmla="*/ 270 w 2119"/>
                  <a:gd name="T27" fmla="*/ 1184 h 1333"/>
                  <a:gd name="T28" fmla="*/ 291 w 2119"/>
                  <a:gd name="T29" fmla="*/ 1187 h 1333"/>
                  <a:gd name="T30" fmla="*/ 421 w 2119"/>
                  <a:gd name="T31" fmla="*/ 1191 h 1333"/>
                  <a:gd name="T32" fmla="*/ 478 w 2119"/>
                  <a:gd name="T33" fmla="*/ 1212 h 1333"/>
                  <a:gd name="T34" fmla="*/ 618 w 2119"/>
                  <a:gd name="T35" fmla="*/ 1236 h 1333"/>
                  <a:gd name="T36" fmla="*/ 898 w 2119"/>
                  <a:gd name="T37" fmla="*/ 1288 h 1333"/>
                  <a:gd name="T38" fmla="*/ 997 w 2119"/>
                  <a:gd name="T39" fmla="*/ 1325 h 1333"/>
                  <a:gd name="T40" fmla="*/ 1073 w 2119"/>
                  <a:gd name="T41" fmla="*/ 1259 h 1333"/>
                  <a:gd name="T42" fmla="*/ 1082 w 2119"/>
                  <a:gd name="T43" fmla="*/ 1212 h 1333"/>
                  <a:gd name="T44" fmla="*/ 1140 w 2119"/>
                  <a:gd name="T45" fmla="*/ 1178 h 1333"/>
                  <a:gd name="T46" fmla="*/ 1211 w 2119"/>
                  <a:gd name="T47" fmla="*/ 1170 h 1333"/>
                  <a:gd name="T48" fmla="*/ 1347 w 2119"/>
                  <a:gd name="T49" fmla="*/ 1116 h 1333"/>
                  <a:gd name="T50" fmla="*/ 1421 w 2119"/>
                  <a:gd name="T51" fmla="*/ 1133 h 1333"/>
                  <a:gd name="T52" fmla="*/ 1508 w 2119"/>
                  <a:gd name="T53" fmla="*/ 1109 h 1333"/>
                  <a:gd name="T54" fmla="*/ 1668 w 2119"/>
                  <a:gd name="T55" fmla="*/ 1155 h 1333"/>
                  <a:gd name="T56" fmla="*/ 1848 w 2119"/>
                  <a:gd name="T57" fmla="*/ 1083 h 1333"/>
                  <a:gd name="T58" fmla="*/ 1921 w 2119"/>
                  <a:gd name="T59" fmla="*/ 1085 h 1333"/>
                  <a:gd name="T60" fmla="*/ 1995 w 2119"/>
                  <a:gd name="T61" fmla="*/ 999 h 1333"/>
                  <a:gd name="T62" fmla="*/ 1967 w 2119"/>
                  <a:gd name="T63" fmla="*/ 960 h 1333"/>
                  <a:gd name="T64" fmla="*/ 2050 w 2119"/>
                  <a:gd name="T65" fmla="*/ 925 h 1333"/>
                  <a:gd name="T66" fmla="*/ 2094 w 2119"/>
                  <a:gd name="T67" fmla="*/ 867 h 1333"/>
                  <a:gd name="T68" fmla="*/ 2060 w 2119"/>
                  <a:gd name="T69" fmla="*/ 828 h 1333"/>
                  <a:gd name="T70" fmla="*/ 1941 w 2119"/>
                  <a:gd name="T71" fmla="*/ 817 h 1333"/>
                  <a:gd name="T72" fmla="*/ 1933 w 2119"/>
                  <a:gd name="T73" fmla="*/ 791 h 1333"/>
                  <a:gd name="T74" fmla="*/ 1982 w 2119"/>
                  <a:gd name="T75" fmla="*/ 719 h 1333"/>
                  <a:gd name="T76" fmla="*/ 1884 w 2119"/>
                  <a:gd name="T77" fmla="*/ 710 h 1333"/>
                  <a:gd name="T78" fmla="*/ 1819 w 2119"/>
                  <a:gd name="T79" fmla="*/ 710 h 1333"/>
                  <a:gd name="T80" fmla="*/ 1701 w 2119"/>
                  <a:gd name="T81" fmla="*/ 627 h 1333"/>
                  <a:gd name="T82" fmla="*/ 1666 w 2119"/>
                  <a:gd name="T83" fmla="*/ 543 h 1333"/>
                  <a:gd name="T84" fmla="*/ 1622 w 2119"/>
                  <a:gd name="T85" fmla="*/ 400 h 1333"/>
                  <a:gd name="T86" fmla="*/ 1577 w 2119"/>
                  <a:gd name="T87" fmla="*/ 245 h 1333"/>
                  <a:gd name="T88" fmla="*/ 1505 w 2119"/>
                  <a:gd name="T89" fmla="*/ 129 h 1333"/>
                  <a:gd name="T90" fmla="*/ 1352 w 2119"/>
                  <a:gd name="T91" fmla="*/ 107 h 1333"/>
                  <a:gd name="T92" fmla="*/ 1123 w 2119"/>
                  <a:gd name="T93" fmla="*/ 80 h 1333"/>
                  <a:gd name="T94" fmla="*/ 930 w 2119"/>
                  <a:gd name="T95" fmla="*/ 20 h 1333"/>
                  <a:gd name="T96" fmla="*/ 666 w 2119"/>
                  <a:gd name="T97" fmla="*/ 18 h 1333"/>
                  <a:gd name="T98" fmla="*/ 486 w 2119"/>
                  <a:gd name="T99" fmla="*/ 2 h 1333"/>
                  <a:gd name="T100" fmla="*/ 474 w 2119"/>
                  <a:gd name="T101" fmla="*/ 5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19" h="1333">
                    <a:moveTo>
                      <a:pt x="474" y="5"/>
                    </a:moveTo>
                    <a:cubicBezTo>
                      <a:pt x="461" y="7"/>
                      <a:pt x="450" y="11"/>
                      <a:pt x="438" y="18"/>
                    </a:cubicBezTo>
                    <a:cubicBezTo>
                      <a:pt x="422" y="28"/>
                      <a:pt x="408" y="42"/>
                      <a:pt x="393" y="57"/>
                    </a:cubicBezTo>
                    <a:cubicBezTo>
                      <a:pt x="385" y="64"/>
                      <a:pt x="378" y="72"/>
                      <a:pt x="370" y="79"/>
                    </a:cubicBezTo>
                    <a:cubicBezTo>
                      <a:pt x="354" y="94"/>
                      <a:pt x="336" y="99"/>
                      <a:pt x="321" y="103"/>
                    </a:cubicBezTo>
                    <a:cubicBezTo>
                      <a:pt x="311" y="106"/>
                      <a:pt x="302" y="109"/>
                      <a:pt x="293" y="114"/>
                    </a:cubicBezTo>
                    <a:cubicBezTo>
                      <a:pt x="271" y="126"/>
                      <a:pt x="265" y="150"/>
                      <a:pt x="259" y="178"/>
                    </a:cubicBezTo>
                    <a:cubicBezTo>
                      <a:pt x="254" y="199"/>
                      <a:pt x="249" y="221"/>
                      <a:pt x="236" y="241"/>
                    </a:cubicBezTo>
                    <a:cubicBezTo>
                      <a:pt x="229" y="252"/>
                      <a:pt x="218" y="264"/>
                      <a:pt x="208" y="274"/>
                    </a:cubicBezTo>
                    <a:cubicBezTo>
                      <a:pt x="198" y="284"/>
                      <a:pt x="188" y="295"/>
                      <a:pt x="184" y="304"/>
                    </a:cubicBezTo>
                    <a:cubicBezTo>
                      <a:pt x="178" y="315"/>
                      <a:pt x="176" y="329"/>
                      <a:pt x="174" y="344"/>
                    </a:cubicBezTo>
                    <a:cubicBezTo>
                      <a:pt x="171" y="362"/>
                      <a:pt x="168" y="379"/>
                      <a:pt x="161" y="396"/>
                    </a:cubicBezTo>
                    <a:cubicBezTo>
                      <a:pt x="142" y="441"/>
                      <a:pt x="114" y="478"/>
                      <a:pt x="87" y="514"/>
                    </a:cubicBezTo>
                    <a:cubicBezTo>
                      <a:pt x="123" y="604"/>
                      <a:pt x="94" y="708"/>
                      <a:pt x="70" y="792"/>
                    </a:cubicBezTo>
                    <a:cubicBezTo>
                      <a:pt x="70" y="796"/>
                      <a:pt x="70" y="801"/>
                      <a:pt x="70" y="807"/>
                    </a:cubicBezTo>
                    <a:cubicBezTo>
                      <a:pt x="69" y="818"/>
                      <a:pt x="69" y="830"/>
                      <a:pt x="65" y="842"/>
                    </a:cubicBezTo>
                    <a:cubicBezTo>
                      <a:pt x="59" y="863"/>
                      <a:pt x="47" y="876"/>
                      <a:pt x="36" y="888"/>
                    </a:cubicBezTo>
                    <a:cubicBezTo>
                      <a:pt x="32" y="893"/>
                      <a:pt x="28" y="898"/>
                      <a:pt x="24" y="903"/>
                    </a:cubicBezTo>
                    <a:cubicBezTo>
                      <a:pt x="5" y="926"/>
                      <a:pt x="0" y="940"/>
                      <a:pt x="7" y="953"/>
                    </a:cubicBezTo>
                    <a:cubicBezTo>
                      <a:pt x="14" y="965"/>
                      <a:pt x="50" y="964"/>
                      <a:pt x="76" y="964"/>
                    </a:cubicBezTo>
                    <a:cubicBezTo>
                      <a:pt x="89" y="963"/>
                      <a:pt x="101" y="963"/>
                      <a:pt x="111" y="964"/>
                    </a:cubicBezTo>
                    <a:cubicBezTo>
                      <a:pt x="163" y="966"/>
                      <a:pt x="180" y="975"/>
                      <a:pt x="204" y="1029"/>
                    </a:cubicBezTo>
                    <a:cubicBezTo>
                      <a:pt x="207" y="1036"/>
                      <a:pt x="208" y="1043"/>
                      <a:pt x="210" y="1050"/>
                    </a:cubicBezTo>
                    <a:cubicBezTo>
                      <a:pt x="212" y="1057"/>
                      <a:pt x="215" y="1070"/>
                      <a:pt x="217" y="1073"/>
                    </a:cubicBezTo>
                    <a:cubicBezTo>
                      <a:pt x="222" y="1082"/>
                      <a:pt x="228" y="1087"/>
                      <a:pt x="235" y="1092"/>
                    </a:cubicBezTo>
                    <a:cubicBezTo>
                      <a:pt x="244" y="1099"/>
                      <a:pt x="255" y="1108"/>
                      <a:pt x="262" y="1122"/>
                    </a:cubicBezTo>
                    <a:cubicBezTo>
                      <a:pt x="267" y="1134"/>
                      <a:pt x="268" y="1148"/>
                      <a:pt x="268" y="1162"/>
                    </a:cubicBezTo>
                    <a:cubicBezTo>
                      <a:pt x="268" y="1170"/>
                      <a:pt x="268" y="1177"/>
                      <a:pt x="270" y="1184"/>
                    </a:cubicBezTo>
                    <a:cubicBezTo>
                      <a:pt x="270" y="1185"/>
                      <a:pt x="272" y="1188"/>
                      <a:pt x="273" y="1191"/>
                    </a:cubicBezTo>
                    <a:cubicBezTo>
                      <a:pt x="278" y="1189"/>
                      <a:pt x="283" y="1188"/>
                      <a:pt x="291" y="1187"/>
                    </a:cubicBezTo>
                    <a:cubicBezTo>
                      <a:pt x="294" y="1187"/>
                      <a:pt x="300" y="1186"/>
                      <a:pt x="307" y="1185"/>
                    </a:cubicBezTo>
                    <a:cubicBezTo>
                      <a:pt x="353" y="1182"/>
                      <a:pt x="390" y="1184"/>
                      <a:pt x="421" y="1191"/>
                    </a:cubicBezTo>
                    <a:cubicBezTo>
                      <a:pt x="442" y="1194"/>
                      <a:pt x="451" y="1199"/>
                      <a:pt x="463" y="1205"/>
                    </a:cubicBezTo>
                    <a:cubicBezTo>
                      <a:pt x="467" y="1207"/>
                      <a:pt x="472" y="1209"/>
                      <a:pt x="478" y="1212"/>
                    </a:cubicBezTo>
                    <a:cubicBezTo>
                      <a:pt x="509" y="1226"/>
                      <a:pt x="541" y="1229"/>
                      <a:pt x="573" y="1231"/>
                    </a:cubicBezTo>
                    <a:lnTo>
                      <a:pt x="618" y="1236"/>
                    </a:lnTo>
                    <a:cubicBezTo>
                      <a:pt x="695" y="1244"/>
                      <a:pt x="776" y="1252"/>
                      <a:pt x="851" y="1280"/>
                    </a:cubicBezTo>
                    <a:cubicBezTo>
                      <a:pt x="864" y="1285"/>
                      <a:pt x="880" y="1287"/>
                      <a:pt x="898" y="1288"/>
                    </a:cubicBezTo>
                    <a:cubicBezTo>
                      <a:pt x="923" y="1290"/>
                      <a:pt x="948" y="1292"/>
                      <a:pt x="970" y="1304"/>
                    </a:cubicBezTo>
                    <a:cubicBezTo>
                      <a:pt x="984" y="1311"/>
                      <a:pt x="991" y="1319"/>
                      <a:pt x="997" y="1325"/>
                    </a:cubicBezTo>
                    <a:cubicBezTo>
                      <a:pt x="1003" y="1331"/>
                      <a:pt x="1004" y="1333"/>
                      <a:pt x="1019" y="1330"/>
                    </a:cubicBezTo>
                    <a:cubicBezTo>
                      <a:pt x="1060" y="1326"/>
                      <a:pt x="1065" y="1304"/>
                      <a:pt x="1073" y="1259"/>
                    </a:cubicBezTo>
                    <a:cubicBezTo>
                      <a:pt x="1075" y="1248"/>
                      <a:pt x="1076" y="1236"/>
                      <a:pt x="1079" y="1225"/>
                    </a:cubicBezTo>
                    <a:cubicBezTo>
                      <a:pt x="1081" y="1220"/>
                      <a:pt x="1081" y="1215"/>
                      <a:pt x="1082" y="1212"/>
                    </a:cubicBezTo>
                    <a:cubicBezTo>
                      <a:pt x="1086" y="1183"/>
                      <a:pt x="1101" y="1181"/>
                      <a:pt x="1126" y="1179"/>
                    </a:cubicBezTo>
                    <a:lnTo>
                      <a:pt x="1140" y="1178"/>
                    </a:lnTo>
                    <a:cubicBezTo>
                      <a:pt x="1158" y="1176"/>
                      <a:pt x="1176" y="1174"/>
                      <a:pt x="1193" y="1172"/>
                    </a:cubicBezTo>
                    <a:lnTo>
                      <a:pt x="1211" y="1170"/>
                    </a:lnTo>
                    <a:cubicBezTo>
                      <a:pt x="1231" y="1166"/>
                      <a:pt x="1244" y="1156"/>
                      <a:pt x="1257" y="1145"/>
                    </a:cubicBezTo>
                    <a:cubicBezTo>
                      <a:pt x="1277" y="1130"/>
                      <a:pt x="1300" y="1112"/>
                      <a:pt x="1347" y="1116"/>
                    </a:cubicBezTo>
                    <a:cubicBezTo>
                      <a:pt x="1360" y="1118"/>
                      <a:pt x="1373" y="1121"/>
                      <a:pt x="1386" y="1125"/>
                    </a:cubicBezTo>
                    <a:cubicBezTo>
                      <a:pt x="1398" y="1129"/>
                      <a:pt x="1411" y="1132"/>
                      <a:pt x="1421" y="1133"/>
                    </a:cubicBezTo>
                    <a:cubicBezTo>
                      <a:pt x="1424" y="1126"/>
                      <a:pt x="1428" y="1118"/>
                      <a:pt x="1438" y="1115"/>
                    </a:cubicBezTo>
                    <a:cubicBezTo>
                      <a:pt x="1465" y="1108"/>
                      <a:pt x="1487" y="1106"/>
                      <a:pt x="1508" y="1109"/>
                    </a:cubicBezTo>
                    <a:cubicBezTo>
                      <a:pt x="1535" y="1112"/>
                      <a:pt x="1559" y="1123"/>
                      <a:pt x="1581" y="1133"/>
                    </a:cubicBezTo>
                    <a:cubicBezTo>
                      <a:pt x="1610" y="1146"/>
                      <a:pt x="1637" y="1158"/>
                      <a:pt x="1668" y="1155"/>
                    </a:cubicBezTo>
                    <a:cubicBezTo>
                      <a:pt x="1695" y="1151"/>
                      <a:pt x="1718" y="1137"/>
                      <a:pt x="1743" y="1123"/>
                    </a:cubicBezTo>
                    <a:cubicBezTo>
                      <a:pt x="1774" y="1105"/>
                      <a:pt x="1805" y="1086"/>
                      <a:pt x="1848" y="1083"/>
                    </a:cubicBezTo>
                    <a:lnTo>
                      <a:pt x="1861" y="1083"/>
                    </a:lnTo>
                    <a:cubicBezTo>
                      <a:pt x="1883" y="1082"/>
                      <a:pt x="1904" y="1081"/>
                      <a:pt x="1921" y="1085"/>
                    </a:cubicBezTo>
                    <a:cubicBezTo>
                      <a:pt x="1931" y="1068"/>
                      <a:pt x="1948" y="1052"/>
                      <a:pt x="1961" y="1040"/>
                    </a:cubicBezTo>
                    <a:cubicBezTo>
                      <a:pt x="1974" y="1029"/>
                      <a:pt x="1997" y="1007"/>
                      <a:pt x="1995" y="999"/>
                    </a:cubicBezTo>
                    <a:cubicBezTo>
                      <a:pt x="1995" y="997"/>
                      <a:pt x="1991" y="992"/>
                      <a:pt x="1977" y="986"/>
                    </a:cubicBezTo>
                    <a:cubicBezTo>
                      <a:pt x="1967" y="981"/>
                      <a:pt x="1963" y="970"/>
                      <a:pt x="1967" y="960"/>
                    </a:cubicBezTo>
                    <a:cubicBezTo>
                      <a:pt x="1976" y="939"/>
                      <a:pt x="2002" y="935"/>
                      <a:pt x="2024" y="931"/>
                    </a:cubicBezTo>
                    <a:cubicBezTo>
                      <a:pt x="2034" y="929"/>
                      <a:pt x="2045" y="927"/>
                      <a:pt x="2050" y="925"/>
                    </a:cubicBezTo>
                    <a:cubicBezTo>
                      <a:pt x="2070" y="915"/>
                      <a:pt x="2106" y="889"/>
                      <a:pt x="2119" y="872"/>
                    </a:cubicBezTo>
                    <a:cubicBezTo>
                      <a:pt x="2111" y="873"/>
                      <a:pt x="2102" y="872"/>
                      <a:pt x="2094" y="867"/>
                    </a:cubicBezTo>
                    <a:cubicBezTo>
                      <a:pt x="2082" y="860"/>
                      <a:pt x="2076" y="850"/>
                      <a:pt x="2071" y="841"/>
                    </a:cubicBezTo>
                    <a:cubicBezTo>
                      <a:pt x="2066" y="833"/>
                      <a:pt x="2064" y="830"/>
                      <a:pt x="2060" y="828"/>
                    </a:cubicBezTo>
                    <a:cubicBezTo>
                      <a:pt x="2047" y="823"/>
                      <a:pt x="2031" y="824"/>
                      <a:pt x="2013" y="825"/>
                    </a:cubicBezTo>
                    <a:cubicBezTo>
                      <a:pt x="1990" y="827"/>
                      <a:pt x="1964" y="829"/>
                      <a:pt x="1941" y="817"/>
                    </a:cubicBezTo>
                    <a:cubicBezTo>
                      <a:pt x="1936" y="815"/>
                      <a:pt x="1933" y="811"/>
                      <a:pt x="1931" y="806"/>
                    </a:cubicBezTo>
                    <a:cubicBezTo>
                      <a:pt x="1930" y="801"/>
                      <a:pt x="1930" y="795"/>
                      <a:pt x="1933" y="791"/>
                    </a:cubicBezTo>
                    <a:cubicBezTo>
                      <a:pt x="1940" y="776"/>
                      <a:pt x="1951" y="762"/>
                      <a:pt x="1961" y="750"/>
                    </a:cubicBezTo>
                    <a:cubicBezTo>
                      <a:pt x="1969" y="740"/>
                      <a:pt x="1981" y="725"/>
                      <a:pt x="1982" y="719"/>
                    </a:cubicBezTo>
                    <a:cubicBezTo>
                      <a:pt x="1981" y="719"/>
                      <a:pt x="1975" y="715"/>
                      <a:pt x="1957" y="712"/>
                    </a:cubicBezTo>
                    <a:cubicBezTo>
                      <a:pt x="1934" y="709"/>
                      <a:pt x="1908" y="709"/>
                      <a:pt x="1884" y="710"/>
                    </a:cubicBezTo>
                    <a:cubicBezTo>
                      <a:pt x="1875" y="710"/>
                      <a:pt x="1867" y="710"/>
                      <a:pt x="1858" y="710"/>
                    </a:cubicBezTo>
                    <a:cubicBezTo>
                      <a:pt x="1846" y="709"/>
                      <a:pt x="1833" y="710"/>
                      <a:pt x="1819" y="710"/>
                    </a:cubicBezTo>
                    <a:cubicBezTo>
                      <a:pt x="1789" y="712"/>
                      <a:pt x="1756" y="713"/>
                      <a:pt x="1735" y="703"/>
                    </a:cubicBezTo>
                    <a:cubicBezTo>
                      <a:pt x="1700" y="682"/>
                      <a:pt x="1700" y="652"/>
                      <a:pt x="1701" y="627"/>
                    </a:cubicBezTo>
                    <a:cubicBezTo>
                      <a:pt x="1701" y="617"/>
                      <a:pt x="1701" y="607"/>
                      <a:pt x="1699" y="598"/>
                    </a:cubicBezTo>
                    <a:cubicBezTo>
                      <a:pt x="1694" y="576"/>
                      <a:pt x="1681" y="561"/>
                      <a:pt x="1666" y="543"/>
                    </a:cubicBezTo>
                    <a:cubicBezTo>
                      <a:pt x="1657" y="531"/>
                      <a:pt x="1646" y="519"/>
                      <a:pt x="1638" y="504"/>
                    </a:cubicBezTo>
                    <a:cubicBezTo>
                      <a:pt x="1619" y="471"/>
                      <a:pt x="1620" y="435"/>
                      <a:pt x="1622" y="400"/>
                    </a:cubicBezTo>
                    <a:cubicBezTo>
                      <a:pt x="1622" y="386"/>
                      <a:pt x="1623" y="372"/>
                      <a:pt x="1622" y="358"/>
                    </a:cubicBezTo>
                    <a:cubicBezTo>
                      <a:pt x="1618" y="310"/>
                      <a:pt x="1604" y="288"/>
                      <a:pt x="1577" y="245"/>
                    </a:cubicBezTo>
                    <a:cubicBezTo>
                      <a:pt x="1567" y="230"/>
                      <a:pt x="1559" y="213"/>
                      <a:pt x="1552" y="196"/>
                    </a:cubicBezTo>
                    <a:cubicBezTo>
                      <a:pt x="1539" y="168"/>
                      <a:pt x="1529" y="144"/>
                      <a:pt x="1505" y="129"/>
                    </a:cubicBezTo>
                    <a:cubicBezTo>
                      <a:pt x="1468" y="104"/>
                      <a:pt x="1425" y="106"/>
                      <a:pt x="1379" y="106"/>
                    </a:cubicBezTo>
                    <a:cubicBezTo>
                      <a:pt x="1370" y="107"/>
                      <a:pt x="1361" y="107"/>
                      <a:pt x="1352" y="107"/>
                    </a:cubicBezTo>
                    <a:lnTo>
                      <a:pt x="1333" y="108"/>
                    </a:lnTo>
                    <a:cubicBezTo>
                      <a:pt x="1258" y="110"/>
                      <a:pt x="1197" y="112"/>
                      <a:pt x="1123" y="80"/>
                    </a:cubicBezTo>
                    <a:cubicBezTo>
                      <a:pt x="1072" y="55"/>
                      <a:pt x="1020" y="43"/>
                      <a:pt x="966" y="29"/>
                    </a:cubicBezTo>
                    <a:lnTo>
                      <a:pt x="930" y="20"/>
                    </a:lnTo>
                    <a:cubicBezTo>
                      <a:pt x="861" y="2"/>
                      <a:pt x="803" y="7"/>
                      <a:pt x="737" y="12"/>
                    </a:cubicBezTo>
                    <a:cubicBezTo>
                      <a:pt x="714" y="15"/>
                      <a:pt x="691" y="17"/>
                      <a:pt x="666" y="18"/>
                    </a:cubicBezTo>
                    <a:cubicBezTo>
                      <a:pt x="634" y="20"/>
                      <a:pt x="603" y="15"/>
                      <a:pt x="572" y="9"/>
                    </a:cubicBezTo>
                    <a:cubicBezTo>
                      <a:pt x="542" y="4"/>
                      <a:pt x="513" y="0"/>
                      <a:pt x="486" y="2"/>
                    </a:cubicBezTo>
                    <a:cubicBezTo>
                      <a:pt x="483" y="4"/>
                      <a:pt x="480" y="5"/>
                      <a:pt x="477" y="5"/>
                    </a:cubicBezTo>
                    <a:cubicBezTo>
                      <a:pt x="476" y="5"/>
                      <a:pt x="475" y="5"/>
                      <a:pt x="474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6" name="Freeform 24">
                <a:extLst>
                  <a:ext uri="{FF2B5EF4-FFF2-40B4-BE49-F238E27FC236}">
                    <a16:creationId xmlns="" xmlns:a16="http://schemas.microsoft.com/office/drawing/2014/main" id="{59F66B05-0864-47C8-AE7B-2D194F478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1552"/>
                <a:ext cx="998" cy="1051"/>
              </a:xfrm>
              <a:custGeom>
                <a:avLst/>
                <a:gdLst>
                  <a:gd name="T0" fmla="*/ 1479 w 3003"/>
                  <a:gd name="T1" fmla="*/ 237 h 3161"/>
                  <a:gd name="T2" fmla="*/ 1330 w 3003"/>
                  <a:gd name="T3" fmla="*/ 286 h 3161"/>
                  <a:gd name="T4" fmla="*/ 1137 w 3003"/>
                  <a:gd name="T5" fmla="*/ 249 h 3161"/>
                  <a:gd name="T6" fmla="*/ 1034 w 3003"/>
                  <a:gd name="T7" fmla="*/ 219 h 3161"/>
                  <a:gd name="T8" fmla="*/ 966 w 3003"/>
                  <a:gd name="T9" fmla="*/ 343 h 3161"/>
                  <a:gd name="T10" fmla="*/ 893 w 3003"/>
                  <a:gd name="T11" fmla="*/ 603 h 3161"/>
                  <a:gd name="T12" fmla="*/ 714 w 3003"/>
                  <a:gd name="T13" fmla="*/ 648 h 3161"/>
                  <a:gd name="T14" fmla="*/ 463 w 3003"/>
                  <a:gd name="T15" fmla="*/ 705 h 3161"/>
                  <a:gd name="T16" fmla="*/ 243 w 3003"/>
                  <a:gd name="T17" fmla="*/ 564 h 3161"/>
                  <a:gd name="T18" fmla="*/ 130 w 3003"/>
                  <a:gd name="T19" fmla="*/ 694 h 3161"/>
                  <a:gd name="T20" fmla="*/ 80 w 3003"/>
                  <a:gd name="T21" fmla="*/ 787 h 3161"/>
                  <a:gd name="T22" fmla="*/ 49 w 3003"/>
                  <a:gd name="T23" fmla="*/ 908 h 3161"/>
                  <a:gd name="T24" fmla="*/ 179 w 3003"/>
                  <a:gd name="T25" fmla="*/ 966 h 3161"/>
                  <a:gd name="T26" fmla="*/ 149 w 3003"/>
                  <a:gd name="T27" fmla="*/ 1092 h 3161"/>
                  <a:gd name="T28" fmla="*/ 127 w 3003"/>
                  <a:gd name="T29" fmla="*/ 1249 h 3161"/>
                  <a:gd name="T30" fmla="*/ 144 w 3003"/>
                  <a:gd name="T31" fmla="*/ 1360 h 3161"/>
                  <a:gd name="T32" fmla="*/ 140 w 3003"/>
                  <a:gd name="T33" fmla="*/ 1489 h 3161"/>
                  <a:gd name="T34" fmla="*/ 120 w 3003"/>
                  <a:gd name="T35" fmla="*/ 1613 h 3161"/>
                  <a:gd name="T36" fmla="*/ 152 w 3003"/>
                  <a:gd name="T37" fmla="*/ 1799 h 3161"/>
                  <a:gd name="T38" fmla="*/ 219 w 3003"/>
                  <a:gd name="T39" fmla="*/ 1901 h 3161"/>
                  <a:gd name="T40" fmla="*/ 275 w 3003"/>
                  <a:gd name="T41" fmla="*/ 2102 h 3161"/>
                  <a:gd name="T42" fmla="*/ 582 w 3003"/>
                  <a:gd name="T43" fmla="*/ 1913 h 3161"/>
                  <a:gd name="T44" fmla="*/ 693 w 3003"/>
                  <a:gd name="T45" fmla="*/ 1853 h 3161"/>
                  <a:gd name="T46" fmla="*/ 926 w 3003"/>
                  <a:gd name="T47" fmla="*/ 1845 h 3161"/>
                  <a:gd name="T48" fmla="*/ 918 w 3003"/>
                  <a:gd name="T49" fmla="*/ 1938 h 3161"/>
                  <a:gd name="T50" fmla="*/ 994 w 3003"/>
                  <a:gd name="T51" fmla="*/ 2001 h 3161"/>
                  <a:gd name="T52" fmla="*/ 1035 w 3003"/>
                  <a:gd name="T53" fmla="*/ 2017 h 3161"/>
                  <a:gd name="T54" fmla="*/ 1217 w 3003"/>
                  <a:gd name="T55" fmla="*/ 2009 h 3161"/>
                  <a:gd name="T56" fmla="*/ 1445 w 3003"/>
                  <a:gd name="T57" fmla="*/ 2102 h 3161"/>
                  <a:gd name="T58" fmla="*/ 1696 w 3003"/>
                  <a:gd name="T59" fmla="*/ 2230 h 3161"/>
                  <a:gd name="T60" fmla="*/ 1755 w 3003"/>
                  <a:gd name="T61" fmla="*/ 2347 h 3161"/>
                  <a:gd name="T62" fmla="*/ 2021 w 3003"/>
                  <a:gd name="T63" fmla="*/ 2343 h 3161"/>
                  <a:gd name="T64" fmla="*/ 2168 w 3003"/>
                  <a:gd name="T65" fmla="*/ 2597 h 3161"/>
                  <a:gd name="T66" fmla="*/ 2105 w 3003"/>
                  <a:gd name="T67" fmla="*/ 2665 h 3161"/>
                  <a:gd name="T68" fmla="*/ 2062 w 3003"/>
                  <a:gd name="T69" fmla="*/ 2733 h 3161"/>
                  <a:gd name="T70" fmla="*/ 2000 w 3003"/>
                  <a:gd name="T71" fmla="*/ 2901 h 3161"/>
                  <a:gd name="T72" fmla="*/ 2053 w 3003"/>
                  <a:gd name="T73" fmla="*/ 2979 h 3161"/>
                  <a:gd name="T74" fmla="*/ 2211 w 3003"/>
                  <a:gd name="T75" fmla="*/ 3142 h 3161"/>
                  <a:gd name="T76" fmla="*/ 2340 w 3003"/>
                  <a:gd name="T77" fmla="*/ 3013 h 3161"/>
                  <a:gd name="T78" fmla="*/ 2417 w 3003"/>
                  <a:gd name="T79" fmla="*/ 2928 h 3161"/>
                  <a:gd name="T80" fmla="*/ 2433 w 3003"/>
                  <a:gd name="T81" fmla="*/ 2687 h 3161"/>
                  <a:gd name="T82" fmla="*/ 2491 w 3003"/>
                  <a:gd name="T83" fmla="*/ 2432 h 3161"/>
                  <a:gd name="T84" fmla="*/ 2492 w 3003"/>
                  <a:gd name="T85" fmla="*/ 2130 h 3161"/>
                  <a:gd name="T86" fmla="*/ 2491 w 3003"/>
                  <a:gd name="T87" fmla="*/ 1931 h 3161"/>
                  <a:gd name="T88" fmla="*/ 2458 w 3003"/>
                  <a:gd name="T89" fmla="*/ 1694 h 3161"/>
                  <a:gd name="T90" fmla="*/ 2492 w 3003"/>
                  <a:gd name="T91" fmla="*/ 1587 h 3161"/>
                  <a:gd name="T92" fmla="*/ 2558 w 3003"/>
                  <a:gd name="T93" fmla="*/ 1414 h 3161"/>
                  <a:gd name="T94" fmla="*/ 2744 w 3003"/>
                  <a:gd name="T95" fmla="*/ 1371 h 3161"/>
                  <a:gd name="T96" fmla="*/ 3003 w 3003"/>
                  <a:gd name="T97" fmla="*/ 950 h 3161"/>
                  <a:gd name="T98" fmla="*/ 2824 w 3003"/>
                  <a:gd name="T99" fmla="*/ 863 h 3161"/>
                  <a:gd name="T100" fmla="*/ 2884 w 3003"/>
                  <a:gd name="T101" fmla="*/ 660 h 3161"/>
                  <a:gd name="T102" fmla="*/ 2869 w 3003"/>
                  <a:gd name="T103" fmla="*/ 445 h 3161"/>
                  <a:gd name="T104" fmla="*/ 2792 w 3003"/>
                  <a:gd name="T105" fmla="*/ 310 h 3161"/>
                  <a:gd name="T106" fmla="*/ 2770 w 3003"/>
                  <a:gd name="T107" fmla="*/ 243 h 3161"/>
                  <a:gd name="T108" fmla="*/ 2651 w 3003"/>
                  <a:gd name="T109" fmla="*/ 109 h 3161"/>
                  <a:gd name="T110" fmla="*/ 2223 w 3003"/>
                  <a:gd name="T111" fmla="*/ 105 h 3161"/>
                  <a:gd name="T112" fmla="*/ 2076 w 3003"/>
                  <a:gd name="T113" fmla="*/ 190 h 3161"/>
                  <a:gd name="T114" fmla="*/ 1911 w 3003"/>
                  <a:gd name="T115" fmla="*/ 241 h 3161"/>
                  <a:gd name="T116" fmla="*/ 1927 w 3003"/>
                  <a:gd name="T117" fmla="*/ 172 h 3161"/>
                  <a:gd name="T118" fmla="*/ 1892 w 3003"/>
                  <a:gd name="T119" fmla="*/ 54 h 3161"/>
                  <a:gd name="T120" fmla="*/ 1748 w 3003"/>
                  <a:gd name="T121" fmla="*/ 43 h 3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03" h="3161">
                    <a:moveTo>
                      <a:pt x="1668" y="128"/>
                    </a:moveTo>
                    <a:cubicBezTo>
                      <a:pt x="1674" y="145"/>
                      <a:pt x="1672" y="160"/>
                      <a:pt x="1667" y="171"/>
                    </a:cubicBezTo>
                    <a:cubicBezTo>
                      <a:pt x="1643" y="224"/>
                      <a:pt x="1534" y="242"/>
                      <a:pt x="1495" y="239"/>
                    </a:cubicBezTo>
                    <a:lnTo>
                      <a:pt x="1479" y="237"/>
                    </a:lnTo>
                    <a:cubicBezTo>
                      <a:pt x="1455" y="235"/>
                      <a:pt x="1444" y="234"/>
                      <a:pt x="1421" y="244"/>
                    </a:cubicBezTo>
                    <a:cubicBezTo>
                      <a:pt x="1413" y="248"/>
                      <a:pt x="1406" y="253"/>
                      <a:pt x="1399" y="257"/>
                    </a:cubicBezTo>
                    <a:cubicBezTo>
                      <a:pt x="1382" y="267"/>
                      <a:pt x="1364" y="278"/>
                      <a:pt x="1341" y="284"/>
                    </a:cubicBezTo>
                    <a:lnTo>
                      <a:pt x="1330" y="286"/>
                    </a:lnTo>
                    <a:cubicBezTo>
                      <a:pt x="1305" y="292"/>
                      <a:pt x="1275" y="300"/>
                      <a:pt x="1251" y="294"/>
                    </a:cubicBezTo>
                    <a:cubicBezTo>
                      <a:pt x="1231" y="288"/>
                      <a:pt x="1219" y="275"/>
                      <a:pt x="1208" y="264"/>
                    </a:cubicBezTo>
                    <a:cubicBezTo>
                      <a:pt x="1201" y="257"/>
                      <a:pt x="1195" y="250"/>
                      <a:pt x="1188" y="247"/>
                    </a:cubicBezTo>
                    <a:cubicBezTo>
                      <a:pt x="1173" y="241"/>
                      <a:pt x="1156" y="245"/>
                      <a:pt x="1137" y="249"/>
                    </a:cubicBezTo>
                    <a:cubicBezTo>
                      <a:pt x="1120" y="252"/>
                      <a:pt x="1103" y="257"/>
                      <a:pt x="1084" y="254"/>
                    </a:cubicBezTo>
                    <a:cubicBezTo>
                      <a:pt x="1056" y="249"/>
                      <a:pt x="1045" y="232"/>
                      <a:pt x="1036" y="220"/>
                    </a:cubicBezTo>
                    <a:cubicBezTo>
                      <a:pt x="1036" y="219"/>
                      <a:pt x="1035" y="218"/>
                      <a:pt x="1034" y="217"/>
                    </a:cubicBezTo>
                    <a:cubicBezTo>
                      <a:pt x="1034" y="218"/>
                      <a:pt x="1034" y="218"/>
                      <a:pt x="1034" y="219"/>
                    </a:cubicBezTo>
                    <a:cubicBezTo>
                      <a:pt x="1027" y="232"/>
                      <a:pt x="1019" y="246"/>
                      <a:pt x="1007" y="258"/>
                    </a:cubicBezTo>
                    <a:cubicBezTo>
                      <a:pt x="998" y="268"/>
                      <a:pt x="983" y="275"/>
                      <a:pt x="966" y="283"/>
                    </a:cubicBezTo>
                    <a:cubicBezTo>
                      <a:pt x="956" y="287"/>
                      <a:pt x="940" y="294"/>
                      <a:pt x="937" y="299"/>
                    </a:cubicBezTo>
                    <a:cubicBezTo>
                      <a:pt x="934" y="311"/>
                      <a:pt x="947" y="325"/>
                      <a:pt x="966" y="343"/>
                    </a:cubicBezTo>
                    <a:cubicBezTo>
                      <a:pt x="980" y="357"/>
                      <a:pt x="994" y="370"/>
                      <a:pt x="997" y="385"/>
                    </a:cubicBezTo>
                    <a:cubicBezTo>
                      <a:pt x="1003" y="407"/>
                      <a:pt x="989" y="439"/>
                      <a:pt x="970" y="479"/>
                    </a:cubicBezTo>
                    <a:cubicBezTo>
                      <a:pt x="965" y="489"/>
                      <a:pt x="960" y="499"/>
                      <a:pt x="958" y="505"/>
                    </a:cubicBezTo>
                    <a:cubicBezTo>
                      <a:pt x="944" y="547"/>
                      <a:pt x="929" y="575"/>
                      <a:pt x="893" y="603"/>
                    </a:cubicBezTo>
                    <a:cubicBezTo>
                      <a:pt x="866" y="624"/>
                      <a:pt x="828" y="648"/>
                      <a:pt x="794" y="648"/>
                    </a:cubicBezTo>
                    <a:cubicBezTo>
                      <a:pt x="781" y="648"/>
                      <a:pt x="770" y="645"/>
                      <a:pt x="760" y="642"/>
                    </a:cubicBezTo>
                    <a:cubicBezTo>
                      <a:pt x="750" y="639"/>
                      <a:pt x="741" y="637"/>
                      <a:pt x="733" y="638"/>
                    </a:cubicBezTo>
                    <a:cubicBezTo>
                      <a:pt x="723" y="639"/>
                      <a:pt x="720" y="642"/>
                      <a:pt x="714" y="648"/>
                    </a:cubicBezTo>
                    <a:cubicBezTo>
                      <a:pt x="710" y="652"/>
                      <a:pt x="705" y="658"/>
                      <a:pt x="698" y="662"/>
                    </a:cubicBezTo>
                    <a:cubicBezTo>
                      <a:pt x="675" y="681"/>
                      <a:pt x="645" y="704"/>
                      <a:pt x="611" y="718"/>
                    </a:cubicBezTo>
                    <a:cubicBezTo>
                      <a:pt x="590" y="726"/>
                      <a:pt x="571" y="729"/>
                      <a:pt x="553" y="729"/>
                    </a:cubicBezTo>
                    <a:cubicBezTo>
                      <a:pt x="520" y="729"/>
                      <a:pt x="492" y="717"/>
                      <a:pt x="463" y="705"/>
                    </a:cubicBezTo>
                    <a:cubicBezTo>
                      <a:pt x="453" y="701"/>
                      <a:pt x="442" y="697"/>
                      <a:pt x="431" y="693"/>
                    </a:cubicBezTo>
                    <a:cubicBezTo>
                      <a:pt x="375" y="673"/>
                      <a:pt x="380" y="637"/>
                      <a:pt x="383" y="613"/>
                    </a:cubicBezTo>
                    <a:cubicBezTo>
                      <a:pt x="386" y="594"/>
                      <a:pt x="387" y="583"/>
                      <a:pt x="375" y="570"/>
                    </a:cubicBezTo>
                    <a:cubicBezTo>
                      <a:pt x="354" y="547"/>
                      <a:pt x="275" y="546"/>
                      <a:pt x="243" y="564"/>
                    </a:cubicBezTo>
                    <a:cubicBezTo>
                      <a:pt x="244" y="566"/>
                      <a:pt x="244" y="568"/>
                      <a:pt x="245" y="570"/>
                    </a:cubicBezTo>
                    <a:cubicBezTo>
                      <a:pt x="251" y="599"/>
                      <a:pt x="253" y="621"/>
                      <a:pt x="215" y="656"/>
                    </a:cubicBezTo>
                    <a:cubicBezTo>
                      <a:pt x="198" y="671"/>
                      <a:pt x="180" y="676"/>
                      <a:pt x="163" y="680"/>
                    </a:cubicBezTo>
                    <a:cubicBezTo>
                      <a:pt x="150" y="684"/>
                      <a:pt x="139" y="687"/>
                      <a:pt x="130" y="694"/>
                    </a:cubicBezTo>
                    <a:cubicBezTo>
                      <a:pt x="125" y="699"/>
                      <a:pt x="121" y="709"/>
                      <a:pt x="118" y="719"/>
                    </a:cubicBezTo>
                    <a:cubicBezTo>
                      <a:pt x="115" y="728"/>
                      <a:pt x="111" y="737"/>
                      <a:pt x="107" y="745"/>
                    </a:cubicBezTo>
                    <a:cubicBezTo>
                      <a:pt x="100" y="755"/>
                      <a:pt x="91" y="758"/>
                      <a:pt x="86" y="760"/>
                    </a:cubicBezTo>
                    <a:cubicBezTo>
                      <a:pt x="82" y="769"/>
                      <a:pt x="81" y="777"/>
                      <a:pt x="80" y="787"/>
                    </a:cubicBezTo>
                    <a:cubicBezTo>
                      <a:pt x="78" y="802"/>
                      <a:pt x="77" y="821"/>
                      <a:pt x="63" y="841"/>
                    </a:cubicBezTo>
                    <a:cubicBezTo>
                      <a:pt x="57" y="849"/>
                      <a:pt x="48" y="856"/>
                      <a:pt x="37" y="865"/>
                    </a:cubicBezTo>
                    <a:cubicBezTo>
                      <a:pt x="23" y="876"/>
                      <a:pt x="0" y="896"/>
                      <a:pt x="4" y="906"/>
                    </a:cubicBezTo>
                    <a:cubicBezTo>
                      <a:pt x="7" y="912"/>
                      <a:pt x="36" y="909"/>
                      <a:pt x="49" y="908"/>
                    </a:cubicBezTo>
                    <a:cubicBezTo>
                      <a:pt x="57" y="907"/>
                      <a:pt x="64" y="906"/>
                      <a:pt x="70" y="906"/>
                    </a:cubicBezTo>
                    <a:cubicBezTo>
                      <a:pt x="109" y="906"/>
                      <a:pt x="142" y="920"/>
                      <a:pt x="174" y="933"/>
                    </a:cubicBezTo>
                    <a:cubicBezTo>
                      <a:pt x="180" y="936"/>
                      <a:pt x="185" y="941"/>
                      <a:pt x="186" y="948"/>
                    </a:cubicBezTo>
                    <a:cubicBezTo>
                      <a:pt x="187" y="955"/>
                      <a:pt x="184" y="962"/>
                      <a:pt x="179" y="966"/>
                    </a:cubicBezTo>
                    <a:lnTo>
                      <a:pt x="170" y="974"/>
                    </a:lnTo>
                    <a:cubicBezTo>
                      <a:pt x="151" y="990"/>
                      <a:pt x="144" y="997"/>
                      <a:pt x="145" y="1013"/>
                    </a:cubicBezTo>
                    <a:cubicBezTo>
                      <a:pt x="146" y="1016"/>
                      <a:pt x="148" y="1018"/>
                      <a:pt x="152" y="1023"/>
                    </a:cubicBezTo>
                    <a:cubicBezTo>
                      <a:pt x="167" y="1041"/>
                      <a:pt x="172" y="1058"/>
                      <a:pt x="149" y="1092"/>
                    </a:cubicBezTo>
                    <a:cubicBezTo>
                      <a:pt x="141" y="1106"/>
                      <a:pt x="130" y="1118"/>
                      <a:pt x="121" y="1128"/>
                    </a:cubicBezTo>
                    <a:cubicBezTo>
                      <a:pt x="101" y="1150"/>
                      <a:pt x="92" y="1161"/>
                      <a:pt x="101" y="1195"/>
                    </a:cubicBezTo>
                    <a:cubicBezTo>
                      <a:pt x="102" y="1200"/>
                      <a:pt x="106" y="1204"/>
                      <a:pt x="109" y="1209"/>
                    </a:cubicBezTo>
                    <a:cubicBezTo>
                      <a:pt x="117" y="1219"/>
                      <a:pt x="125" y="1231"/>
                      <a:pt x="127" y="1249"/>
                    </a:cubicBezTo>
                    <a:cubicBezTo>
                      <a:pt x="129" y="1258"/>
                      <a:pt x="127" y="1267"/>
                      <a:pt x="126" y="1275"/>
                    </a:cubicBezTo>
                    <a:cubicBezTo>
                      <a:pt x="125" y="1279"/>
                      <a:pt x="124" y="1283"/>
                      <a:pt x="124" y="1286"/>
                    </a:cubicBezTo>
                    <a:cubicBezTo>
                      <a:pt x="125" y="1309"/>
                      <a:pt x="128" y="1318"/>
                      <a:pt x="134" y="1333"/>
                    </a:cubicBezTo>
                    <a:cubicBezTo>
                      <a:pt x="137" y="1341"/>
                      <a:pt x="141" y="1349"/>
                      <a:pt x="144" y="1360"/>
                    </a:cubicBezTo>
                    <a:cubicBezTo>
                      <a:pt x="147" y="1368"/>
                      <a:pt x="149" y="1378"/>
                      <a:pt x="150" y="1387"/>
                    </a:cubicBezTo>
                    <a:cubicBezTo>
                      <a:pt x="156" y="1392"/>
                      <a:pt x="161" y="1399"/>
                      <a:pt x="164" y="1407"/>
                    </a:cubicBezTo>
                    <a:cubicBezTo>
                      <a:pt x="172" y="1433"/>
                      <a:pt x="156" y="1461"/>
                      <a:pt x="143" y="1483"/>
                    </a:cubicBezTo>
                    <a:cubicBezTo>
                      <a:pt x="142" y="1485"/>
                      <a:pt x="141" y="1487"/>
                      <a:pt x="140" y="1489"/>
                    </a:cubicBezTo>
                    <a:cubicBezTo>
                      <a:pt x="153" y="1496"/>
                      <a:pt x="162" y="1508"/>
                      <a:pt x="165" y="1523"/>
                    </a:cubicBezTo>
                    <a:cubicBezTo>
                      <a:pt x="169" y="1543"/>
                      <a:pt x="159" y="1565"/>
                      <a:pt x="142" y="1574"/>
                    </a:cubicBezTo>
                    <a:cubicBezTo>
                      <a:pt x="134" y="1577"/>
                      <a:pt x="127" y="1579"/>
                      <a:pt x="119" y="1578"/>
                    </a:cubicBezTo>
                    <a:cubicBezTo>
                      <a:pt x="119" y="1589"/>
                      <a:pt x="119" y="1601"/>
                      <a:pt x="120" y="1613"/>
                    </a:cubicBezTo>
                    <a:cubicBezTo>
                      <a:pt x="121" y="1623"/>
                      <a:pt x="122" y="1632"/>
                      <a:pt x="122" y="1641"/>
                    </a:cubicBezTo>
                    <a:cubicBezTo>
                      <a:pt x="121" y="1654"/>
                      <a:pt x="119" y="1666"/>
                      <a:pt x="118" y="1677"/>
                    </a:cubicBezTo>
                    <a:cubicBezTo>
                      <a:pt x="115" y="1704"/>
                      <a:pt x="112" y="1732"/>
                      <a:pt x="116" y="1754"/>
                    </a:cubicBezTo>
                    <a:cubicBezTo>
                      <a:pt x="122" y="1777"/>
                      <a:pt x="133" y="1784"/>
                      <a:pt x="152" y="1799"/>
                    </a:cubicBezTo>
                    <a:cubicBezTo>
                      <a:pt x="157" y="1802"/>
                      <a:pt x="162" y="1806"/>
                      <a:pt x="168" y="1811"/>
                    </a:cubicBezTo>
                    <a:cubicBezTo>
                      <a:pt x="196" y="1833"/>
                      <a:pt x="202" y="1846"/>
                      <a:pt x="208" y="1867"/>
                    </a:cubicBezTo>
                    <a:cubicBezTo>
                      <a:pt x="210" y="1872"/>
                      <a:pt x="212" y="1878"/>
                      <a:pt x="215" y="1886"/>
                    </a:cubicBezTo>
                    <a:lnTo>
                      <a:pt x="219" y="1901"/>
                    </a:lnTo>
                    <a:cubicBezTo>
                      <a:pt x="230" y="1935"/>
                      <a:pt x="249" y="1996"/>
                      <a:pt x="203" y="2024"/>
                    </a:cubicBezTo>
                    <a:cubicBezTo>
                      <a:pt x="202" y="2043"/>
                      <a:pt x="199" y="2074"/>
                      <a:pt x="189" y="2095"/>
                    </a:cubicBezTo>
                    <a:cubicBezTo>
                      <a:pt x="193" y="2107"/>
                      <a:pt x="194" y="2121"/>
                      <a:pt x="193" y="2135"/>
                    </a:cubicBezTo>
                    <a:cubicBezTo>
                      <a:pt x="217" y="2120"/>
                      <a:pt x="246" y="2111"/>
                      <a:pt x="275" y="2102"/>
                    </a:cubicBezTo>
                    <a:cubicBezTo>
                      <a:pt x="309" y="2092"/>
                      <a:pt x="343" y="2082"/>
                      <a:pt x="370" y="2061"/>
                    </a:cubicBezTo>
                    <a:cubicBezTo>
                      <a:pt x="403" y="2032"/>
                      <a:pt x="439" y="2002"/>
                      <a:pt x="486" y="1979"/>
                    </a:cubicBezTo>
                    <a:cubicBezTo>
                      <a:pt x="495" y="1975"/>
                      <a:pt x="503" y="1972"/>
                      <a:pt x="510" y="1969"/>
                    </a:cubicBezTo>
                    <a:cubicBezTo>
                      <a:pt x="544" y="1954"/>
                      <a:pt x="560" y="1948"/>
                      <a:pt x="582" y="1913"/>
                    </a:cubicBezTo>
                    <a:cubicBezTo>
                      <a:pt x="586" y="1906"/>
                      <a:pt x="588" y="1902"/>
                      <a:pt x="589" y="1900"/>
                    </a:cubicBezTo>
                    <a:cubicBezTo>
                      <a:pt x="593" y="1889"/>
                      <a:pt x="599" y="1886"/>
                      <a:pt x="613" y="1876"/>
                    </a:cubicBezTo>
                    <a:cubicBezTo>
                      <a:pt x="627" y="1868"/>
                      <a:pt x="643" y="1865"/>
                      <a:pt x="659" y="1862"/>
                    </a:cubicBezTo>
                    <a:cubicBezTo>
                      <a:pt x="672" y="1860"/>
                      <a:pt x="685" y="1857"/>
                      <a:pt x="693" y="1853"/>
                    </a:cubicBezTo>
                    <a:lnTo>
                      <a:pt x="709" y="1844"/>
                    </a:lnTo>
                    <a:cubicBezTo>
                      <a:pt x="733" y="1831"/>
                      <a:pt x="743" y="1828"/>
                      <a:pt x="786" y="1832"/>
                    </a:cubicBezTo>
                    <a:cubicBezTo>
                      <a:pt x="797" y="1834"/>
                      <a:pt x="814" y="1834"/>
                      <a:pt x="830" y="1833"/>
                    </a:cubicBezTo>
                    <a:cubicBezTo>
                      <a:pt x="866" y="1832"/>
                      <a:pt x="902" y="1831"/>
                      <a:pt x="926" y="1845"/>
                    </a:cubicBezTo>
                    <a:cubicBezTo>
                      <a:pt x="963" y="1862"/>
                      <a:pt x="956" y="1888"/>
                      <a:pt x="949" y="1910"/>
                    </a:cubicBezTo>
                    <a:cubicBezTo>
                      <a:pt x="948" y="1914"/>
                      <a:pt x="947" y="1919"/>
                      <a:pt x="946" y="1925"/>
                    </a:cubicBezTo>
                    <a:cubicBezTo>
                      <a:pt x="944" y="1931"/>
                      <a:pt x="940" y="1936"/>
                      <a:pt x="935" y="1938"/>
                    </a:cubicBezTo>
                    <a:cubicBezTo>
                      <a:pt x="930" y="1941"/>
                      <a:pt x="923" y="1941"/>
                      <a:pt x="918" y="1938"/>
                    </a:cubicBezTo>
                    <a:cubicBezTo>
                      <a:pt x="915" y="1937"/>
                      <a:pt x="910" y="1937"/>
                      <a:pt x="905" y="1937"/>
                    </a:cubicBezTo>
                    <a:cubicBezTo>
                      <a:pt x="906" y="1942"/>
                      <a:pt x="907" y="1949"/>
                      <a:pt x="910" y="1957"/>
                    </a:cubicBezTo>
                    <a:cubicBezTo>
                      <a:pt x="912" y="1965"/>
                      <a:pt x="915" y="1975"/>
                      <a:pt x="916" y="1984"/>
                    </a:cubicBezTo>
                    <a:cubicBezTo>
                      <a:pt x="943" y="1981"/>
                      <a:pt x="968" y="1982"/>
                      <a:pt x="994" y="2001"/>
                    </a:cubicBezTo>
                    <a:cubicBezTo>
                      <a:pt x="1003" y="2005"/>
                      <a:pt x="1008" y="2010"/>
                      <a:pt x="1012" y="2015"/>
                    </a:cubicBezTo>
                    <a:cubicBezTo>
                      <a:pt x="1015" y="2018"/>
                      <a:pt x="1016" y="2019"/>
                      <a:pt x="1024" y="2022"/>
                    </a:cubicBezTo>
                    <a:cubicBezTo>
                      <a:pt x="1024" y="2021"/>
                      <a:pt x="1025" y="2021"/>
                      <a:pt x="1029" y="2019"/>
                    </a:cubicBezTo>
                    <a:cubicBezTo>
                      <a:pt x="1031" y="2018"/>
                      <a:pt x="1033" y="2017"/>
                      <a:pt x="1035" y="2017"/>
                    </a:cubicBezTo>
                    <a:cubicBezTo>
                      <a:pt x="1034" y="1998"/>
                      <a:pt x="1034" y="1975"/>
                      <a:pt x="1059" y="1962"/>
                    </a:cubicBezTo>
                    <a:cubicBezTo>
                      <a:pt x="1090" y="1945"/>
                      <a:pt x="1151" y="1964"/>
                      <a:pt x="1175" y="1973"/>
                    </a:cubicBezTo>
                    <a:cubicBezTo>
                      <a:pt x="1195" y="1981"/>
                      <a:pt x="1203" y="1993"/>
                      <a:pt x="1209" y="2001"/>
                    </a:cubicBezTo>
                    <a:cubicBezTo>
                      <a:pt x="1213" y="2006"/>
                      <a:pt x="1214" y="2008"/>
                      <a:pt x="1217" y="2009"/>
                    </a:cubicBezTo>
                    <a:cubicBezTo>
                      <a:pt x="1232" y="2017"/>
                      <a:pt x="1239" y="2019"/>
                      <a:pt x="1248" y="2020"/>
                    </a:cubicBezTo>
                    <a:cubicBezTo>
                      <a:pt x="1266" y="2024"/>
                      <a:pt x="1280" y="2028"/>
                      <a:pt x="1303" y="2059"/>
                    </a:cubicBezTo>
                    <a:cubicBezTo>
                      <a:pt x="1333" y="2095"/>
                      <a:pt x="1360" y="2096"/>
                      <a:pt x="1404" y="2099"/>
                    </a:cubicBezTo>
                    <a:cubicBezTo>
                      <a:pt x="1417" y="2099"/>
                      <a:pt x="1430" y="2100"/>
                      <a:pt x="1445" y="2102"/>
                    </a:cubicBezTo>
                    <a:cubicBezTo>
                      <a:pt x="1484" y="2106"/>
                      <a:pt x="1508" y="2115"/>
                      <a:pt x="1529" y="2124"/>
                    </a:cubicBezTo>
                    <a:cubicBezTo>
                      <a:pt x="1548" y="2131"/>
                      <a:pt x="1565" y="2138"/>
                      <a:pt x="1592" y="2140"/>
                    </a:cubicBezTo>
                    <a:cubicBezTo>
                      <a:pt x="1646" y="2145"/>
                      <a:pt x="1666" y="2180"/>
                      <a:pt x="1686" y="2213"/>
                    </a:cubicBezTo>
                    <a:cubicBezTo>
                      <a:pt x="1689" y="2219"/>
                      <a:pt x="1693" y="2225"/>
                      <a:pt x="1696" y="2230"/>
                    </a:cubicBezTo>
                    <a:cubicBezTo>
                      <a:pt x="1704" y="2239"/>
                      <a:pt x="1721" y="2261"/>
                      <a:pt x="1737" y="2286"/>
                    </a:cubicBezTo>
                    <a:cubicBezTo>
                      <a:pt x="1738" y="2288"/>
                      <a:pt x="1739" y="2290"/>
                      <a:pt x="1739" y="2292"/>
                    </a:cubicBezTo>
                    <a:cubicBezTo>
                      <a:pt x="1741" y="2297"/>
                      <a:pt x="1742" y="2303"/>
                      <a:pt x="1744" y="2310"/>
                    </a:cubicBezTo>
                    <a:cubicBezTo>
                      <a:pt x="1746" y="2320"/>
                      <a:pt x="1751" y="2342"/>
                      <a:pt x="1755" y="2347"/>
                    </a:cubicBezTo>
                    <a:cubicBezTo>
                      <a:pt x="1759" y="2348"/>
                      <a:pt x="1787" y="2348"/>
                      <a:pt x="1797" y="2346"/>
                    </a:cubicBezTo>
                    <a:cubicBezTo>
                      <a:pt x="1802" y="2344"/>
                      <a:pt x="1808" y="2336"/>
                      <a:pt x="1814" y="2328"/>
                    </a:cubicBezTo>
                    <a:cubicBezTo>
                      <a:pt x="1820" y="2318"/>
                      <a:pt x="1826" y="2308"/>
                      <a:pt x="1837" y="2304"/>
                    </a:cubicBezTo>
                    <a:cubicBezTo>
                      <a:pt x="1878" y="2289"/>
                      <a:pt x="1992" y="2328"/>
                      <a:pt x="2021" y="2343"/>
                    </a:cubicBezTo>
                    <a:cubicBezTo>
                      <a:pt x="2106" y="2379"/>
                      <a:pt x="2209" y="2434"/>
                      <a:pt x="2215" y="2493"/>
                    </a:cubicBezTo>
                    <a:cubicBezTo>
                      <a:pt x="2216" y="2505"/>
                      <a:pt x="2213" y="2522"/>
                      <a:pt x="2197" y="2539"/>
                    </a:cubicBezTo>
                    <a:cubicBezTo>
                      <a:pt x="2198" y="2543"/>
                      <a:pt x="2199" y="2547"/>
                      <a:pt x="2199" y="2551"/>
                    </a:cubicBezTo>
                    <a:cubicBezTo>
                      <a:pt x="2198" y="2572"/>
                      <a:pt x="2181" y="2586"/>
                      <a:pt x="2168" y="2597"/>
                    </a:cubicBezTo>
                    <a:cubicBezTo>
                      <a:pt x="2162" y="2601"/>
                      <a:pt x="2157" y="2606"/>
                      <a:pt x="2154" y="2610"/>
                    </a:cubicBezTo>
                    <a:cubicBezTo>
                      <a:pt x="2151" y="2613"/>
                      <a:pt x="2150" y="2617"/>
                      <a:pt x="2148" y="2622"/>
                    </a:cubicBezTo>
                    <a:cubicBezTo>
                      <a:pt x="2145" y="2630"/>
                      <a:pt x="2142" y="2640"/>
                      <a:pt x="2132" y="2650"/>
                    </a:cubicBezTo>
                    <a:cubicBezTo>
                      <a:pt x="2123" y="2659"/>
                      <a:pt x="2114" y="2662"/>
                      <a:pt x="2105" y="2665"/>
                    </a:cubicBezTo>
                    <a:cubicBezTo>
                      <a:pt x="2101" y="2667"/>
                      <a:pt x="2095" y="2669"/>
                      <a:pt x="2094" y="2671"/>
                    </a:cubicBezTo>
                    <a:cubicBezTo>
                      <a:pt x="2094" y="2671"/>
                      <a:pt x="2093" y="2677"/>
                      <a:pt x="2093" y="2684"/>
                    </a:cubicBezTo>
                    <a:cubicBezTo>
                      <a:pt x="2093" y="2694"/>
                      <a:pt x="2092" y="2705"/>
                      <a:pt x="2086" y="2715"/>
                    </a:cubicBezTo>
                    <a:cubicBezTo>
                      <a:pt x="2078" y="2727"/>
                      <a:pt x="2068" y="2730"/>
                      <a:pt x="2062" y="2733"/>
                    </a:cubicBezTo>
                    <a:cubicBezTo>
                      <a:pt x="2058" y="2734"/>
                      <a:pt x="2055" y="2735"/>
                      <a:pt x="2051" y="2738"/>
                    </a:cubicBezTo>
                    <a:cubicBezTo>
                      <a:pt x="2016" y="2760"/>
                      <a:pt x="2006" y="2771"/>
                      <a:pt x="2002" y="2792"/>
                    </a:cubicBezTo>
                    <a:cubicBezTo>
                      <a:pt x="2002" y="2795"/>
                      <a:pt x="2001" y="2797"/>
                      <a:pt x="1999" y="2799"/>
                    </a:cubicBezTo>
                    <a:cubicBezTo>
                      <a:pt x="2004" y="2833"/>
                      <a:pt x="2003" y="2870"/>
                      <a:pt x="2000" y="2901"/>
                    </a:cubicBezTo>
                    <a:cubicBezTo>
                      <a:pt x="2002" y="2902"/>
                      <a:pt x="2004" y="2903"/>
                      <a:pt x="2006" y="2904"/>
                    </a:cubicBezTo>
                    <a:cubicBezTo>
                      <a:pt x="2021" y="2914"/>
                      <a:pt x="2024" y="2932"/>
                      <a:pt x="2026" y="2947"/>
                    </a:cubicBezTo>
                    <a:cubicBezTo>
                      <a:pt x="2027" y="2956"/>
                      <a:pt x="2029" y="2967"/>
                      <a:pt x="2033" y="2970"/>
                    </a:cubicBezTo>
                    <a:cubicBezTo>
                      <a:pt x="2037" y="2974"/>
                      <a:pt x="2045" y="2976"/>
                      <a:pt x="2053" y="2979"/>
                    </a:cubicBezTo>
                    <a:cubicBezTo>
                      <a:pt x="2073" y="2985"/>
                      <a:pt x="2103" y="2993"/>
                      <a:pt x="2109" y="3035"/>
                    </a:cubicBezTo>
                    <a:cubicBezTo>
                      <a:pt x="2110" y="3043"/>
                      <a:pt x="2110" y="3050"/>
                      <a:pt x="2108" y="3057"/>
                    </a:cubicBezTo>
                    <a:cubicBezTo>
                      <a:pt x="2139" y="3065"/>
                      <a:pt x="2162" y="3090"/>
                      <a:pt x="2182" y="3113"/>
                    </a:cubicBezTo>
                    <a:cubicBezTo>
                      <a:pt x="2193" y="3124"/>
                      <a:pt x="2202" y="3135"/>
                      <a:pt x="2211" y="3142"/>
                    </a:cubicBezTo>
                    <a:cubicBezTo>
                      <a:pt x="2220" y="3148"/>
                      <a:pt x="2229" y="3153"/>
                      <a:pt x="2238" y="3158"/>
                    </a:cubicBezTo>
                    <a:cubicBezTo>
                      <a:pt x="2240" y="3159"/>
                      <a:pt x="2242" y="3160"/>
                      <a:pt x="2244" y="3161"/>
                    </a:cubicBezTo>
                    <a:cubicBezTo>
                      <a:pt x="2252" y="3115"/>
                      <a:pt x="2282" y="3077"/>
                      <a:pt x="2315" y="3042"/>
                    </a:cubicBezTo>
                    <a:cubicBezTo>
                      <a:pt x="2323" y="3034"/>
                      <a:pt x="2331" y="3024"/>
                      <a:pt x="2340" y="3013"/>
                    </a:cubicBezTo>
                    <a:cubicBezTo>
                      <a:pt x="2355" y="2995"/>
                      <a:pt x="2370" y="2976"/>
                      <a:pt x="2385" y="2964"/>
                    </a:cubicBezTo>
                    <a:cubicBezTo>
                      <a:pt x="2395" y="2958"/>
                      <a:pt x="2404" y="2957"/>
                      <a:pt x="2413" y="2955"/>
                    </a:cubicBezTo>
                    <a:cubicBezTo>
                      <a:pt x="2418" y="2954"/>
                      <a:pt x="2428" y="2953"/>
                      <a:pt x="2430" y="2951"/>
                    </a:cubicBezTo>
                    <a:cubicBezTo>
                      <a:pt x="2429" y="2948"/>
                      <a:pt x="2422" y="2935"/>
                      <a:pt x="2417" y="2928"/>
                    </a:cubicBezTo>
                    <a:cubicBezTo>
                      <a:pt x="2411" y="2916"/>
                      <a:pt x="2405" y="2906"/>
                      <a:pt x="2404" y="2896"/>
                    </a:cubicBezTo>
                    <a:cubicBezTo>
                      <a:pt x="2398" y="2863"/>
                      <a:pt x="2404" y="2824"/>
                      <a:pt x="2410" y="2787"/>
                    </a:cubicBezTo>
                    <a:cubicBezTo>
                      <a:pt x="2412" y="2773"/>
                      <a:pt x="2414" y="2759"/>
                      <a:pt x="2416" y="2746"/>
                    </a:cubicBezTo>
                    <a:cubicBezTo>
                      <a:pt x="2416" y="2719"/>
                      <a:pt x="2423" y="2705"/>
                      <a:pt x="2433" y="2687"/>
                    </a:cubicBezTo>
                    <a:cubicBezTo>
                      <a:pt x="2436" y="2681"/>
                      <a:pt x="2439" y="2675"/>
                      <a:pt x="2443" y="2666"/>
                    </a:cubicBezTo>
                    <a:cubicBezTo>
                      <a:pt x="2454" y="2638"/>
                      <a:pt x="2455" y="2607"/>
                      <a:pt x="2455" y="2575"/>
                    </a:cubicBezTo>
                    <a:cubicBezTo>
                      <a:pt x="2456" y="2555"/>
                      <a:pt x="2456" y="2534"/>
                      <a:pt x="2459" y="2514"/>
                    </a:cubicBezTo>
                    <a:cubicBezTo>
                      <a:pt x="2467" y="2481"/>
                      <a:pt x="2478" y="2458"/>
                      <a:pt x="2491" y="2432"/>
                    </a:cubicBezTo>
                    <a:lnTo>
                      <a:pt x="2497" y="2421"/>
                    </a:lnTo>
                    <a:cubicBezTo>
                      <a:pt x="2512" y="2389"/>
                      <a:pt x="2509" y="2366"/>
                      <a:pt x="2504" y="2331"/>
                    </a:cubicBezTo>
                    <a:lnTo>
                      <a:pt x="2502" y="2315"/>
                    </a:lnTo>
                    <a:cubicBezTo>
                      <a:pt x="2491" y="2254"/>
                      <a:pt x="2492" y="2191"/>
                      <a:pt x="2492" y="2130"/>
                    </a:cubicBezTo>
                    <a:lnTo>
                      <a:pt x="2492" y="2099"/>
                    </a:lnTo>
                    <a:cubicBezTo>
                      <a:pt x="2492" y="2088"/>
                      <a:pt x="2489" y="2075"/>
                      <a:pt x="2487" y="2062"/>
                    </a:cubicBezTo>
                    <a:cubicBezTo>
                      <a:pt x="2485" y="2053"/>
                      <a:pt x="2483" y="2043"/>
                      <a:pt x="2482" y="2033"/>
                    </a:cubicBezTo>
                    <a:cubicBezTo>
                      <a:pt x="2477" y="1997"/>
                      <a:pt x="2484" y="1963"/>
                      <a:pt x="2491" y="1931"/>
                    </a:cubicBezTo>
                    <a:cubicBezTo>
                      <a:pt x="2495" y="1907"/>
                      <a:pt x="2500" y="1884"/>
                      <a:pt x="2500" y="1860"/>
                    </a:cubicBezTo>
                    <a:cubicBezTo>
                      <a:pt x="2500" y="1812"/>
                      <a:pt x="2496" y="1781"/>
                      <a:pt x="2474" y="1742"/>
                    </a:cubicBezTo>
                    <a:cubicBezTo>
                      <a:pt x="2470" y="1734"/>
                      <a:pt x="2467" y="1732"/>
                      <a:pt x="2465" y="1730"/>
                    </a:cubicBezTo>
                    <a:cubicBezTo>
                      <a:pt x="2452" y="1719"/>
                      <a:pt x="2454" y="1709"/>
                      <a:pt x="2458" y="1694"/>
                    </a:cubicBezTo>
                    <a:lnTo>
                      <a:pt x="2459" y="1685"/>
                    </a:lnTo>
                    <a:cubicBezTo>
                      <a:pt x="2464" y="1672"/>
                      <a:pt x="2470" y="1662"/>
                      <a:pt x="2475" y="1653"/>
                    </a:cubicBezTo>
                    <a:cubicBezTo>
                      <a:pt x="2481" y="1642"/>
                      <a:pt x="2486" y="1633"/>
                      <a:pt x="2487" y="1624"/>
                    </a:cubicBezTo>
                    <a:cubicBezTo>
                      <a:pt x="2491" y="1609"/>
                      <a:pt x="2491" y="1599"/>
                      <a:pt x="2492" y="1587"/>
                    </a:cubicBezTo>
                    <a:cubicBezTo>
                      <a:pt x="2492" y="1582"/>
                      <a:pt x="2492" y="1577"/>
                      <a:pt x="2492" y="1571"/>
                    </a:cubicBezTo>
                    <a:cubicBezTo>
                      <a:pt x="2489" y="1566"/>
                      <a:pt x="2489" y="1559"/>
                      <a:pt x="2492" y="1554"/>
                    </a:cubicBezTo>
                    <a:cubicBezTo>
                      <a:pt x="2497" y="1543"/>
                      <a:pt x="2502" y="1528"/>
                      <a:pt x="2507" y="1511"/>
                    </a:cubicBezTo>
                    <a:cubicBezTo>
                      <a:pt x="2519" y="1475"/>
                      <a:pt x="2532" y="1435"/>
                      <a:pt x="2558" y="1414"/>
                    </a:cubicBezTo>
                    <a:cubicBezTo>
                      <a:pt x="2586" y="1393"/>
                      <a:pt x="2611" y="1401"/>
                      <a:pt x="2630" y="1406"/>
                    </a:cubicBezTo>
                    <a:cubicBezTo>
                      <a:pt x="2641" y="1410"/>
                      <a:pt x="2651" y="1413"/>
                      <a:pt x="2660" y="1411"/>
                    </a:cubicBezTo>
                    <a:cubicBezTo>
                      <a:pt x="2676" y="1409"/>
                      <a:pt x="2694" y="1398"/>
                      <a:pt x="2710" y="1389"/>
                    </a:cubicBezTo>
                    <a:cubicBezTo>
                      <a:pt x="2722" y="1382"/>
                      <a:pt x="2733" y="1375"/>
                      <a:pt x="2744" y="1371"/>
                    </a:cubicBezTo>
                    <a:cubicBezTo>
                      <a:pt x="2774" y="1358"/>
                      <a:pt x="2776" y="1352"/>
                      <a:pt x="2784" y="1321"/>
                    </a:cubicBezTo>
                    <a:cubicBezTo>
                      <a:pt x="2786" y="1314"/>
                      <a:pt x="2788" y="1306"/>
                      <a:pt x="2791" y="1297"/>
                    </a:cubicBezTo>
                    <a:cubicBezTo>
                      <a:pt x="2814" y="1216"/>
                      <a:pt x="2867" y="1144"/>
                      <a:pt x="2919" y="1075"/>
                    </a:cubicBezTo>
                    <a:cubicBezTo>
                      <a:pt x="2949" y="1034"/>
                      <a:pt x="2979" y="993"/>
                      <a:pt x="3003" y="950"/>
                    </a:cubicBezTo>
                    <a:cubicBezTo>
                      <a:pt x="2984" y="959"/>
                      <a:pt x="2964" y="965"/>
                      <a:pt x="2943" y="965"/>
                    </a:cubicBezTo>
                    <a:cubicBezTo>
                      <a:pt x="2940" y="965"/>
                      <a:pt x="2937" y="965"/>
                      <a:pt x="2934" y="965"/>
                    </a:cubicBezTo>
                    <a:cubicBezTo>
                      <a:pt x="2894" y="962"/>
                      <a:pt x="2861" y="935"/>
                      <a:pt x="2836" y="887"/>
                    </a:cubicBezTo>
                    <a:cubicBezTo>
                      <a:pt x="2833" y="881"/>
                      <a:pt x="2829" y="873"/>
                      <a:pt x="2824" y="863"/>
                    </a:cubicBezTo>
                    <a:cubicBezTo>
                      <a:pt x="2770" y="752"/>
                      <a:pt x="2758" y="714"/>
                      <a:pt x="2770" y="694"/>
                    </a:cubicBezTo>
                    <a:cubicBezTo>
                      <a:pt x="2785" y="668"/>
                      <a:pt x="2819" y="678"/>
                      <a:pt x="2844" y="685"/>
                    </a:cubicBezTo>
                    <a:cubicBezTo>
                      <a:pt x="2852" y="687"/>
                      <a:pt x="2865" y="691"/>
                      <a:pt x="2872" y="691"/>
                    </a:cubicBezTo>
                    <a:cubicBezTo>
                      <a:pt x="2882" y="688"/>
                      <a:pt x="2883" y="687"/>
                      <a:pt x="2884" y="660"/>
                    </a:cubicBezTo>
                    <a:cubicBezTo>
                      <a:pt x="2884" y="649"/>
                      <a:pt x="2885" y="636"/>
                      <a:pt x="2887" y="622"/>
                    </a:cubicBezTo>
                    <a:cubicBezTo>
                      <a:pt x="2888" y="613"/>
                      <a:pt x="2890" y="601"/>
                      <a:pt x="2892" y="587"/>
                    </a:cubicBezTo>
                    <a:cubicBezTo>
                      <a:pt x="2899" y="545"/>
                      <a:pt x="2909" y="487"/>
                      <a:pt x="2894" y="460"/>
                    </a:cubicBezTo>
                    <a:cubicBezTo>
                      <a:pt x="2890" y="451"/>
                      <a:pt x="2884" y="449"/>
                      <a:pt x="2869" y="445"/>
                    </a:cubicBezTo>
                    <a:cubicBezTo>
                      <a:pt x="2855" y="441"/>
                      <a:pt x="2838" y="436"/>
                      <a:pt x="2823" y="420"/>
                    </a:cubicBezTo>
                    <a:cubicBezTo>
                      <a:pt x="2805" y="398"/>
                      <a:pt x="2808" y="369"/>
                      <a:pt x="2810" y="345"/>
                    </a:cubicBezTo>
                    <a:cubicBezTo>
                      <a:pt x="2811" y="334"/>
                      <a:pt x="2813" y="315"/>
                      <a:pt x="2809" y="311"/>
                    </a:cubicBezTo>
                    <a:cubicBezTo>
                      <a:pt x="2809" y="311"/>
                      <a:pt x="2805" y="308"/>
                      <a:pt x="2792" y="310"/>
                    </a:cubicBezTo>
                    <a:cubicBezTo>
                      <a:pt x="2783" y="311"/>
                      <a:pt x="2778" y="307"/>
                      <a:pt x="2774" y="302"/>
                    </a:cubicBezTo>
                    <a:cubicBezTo>
                      <a:pt x="2770" y="296"/>
                      <a:pt x="2769" y="289"/>
                      <a:pt x="2771" y="282"/>
                    </a:cubicBezTo>
                    <a:cubicBezTo>
                      <a:pt x="2775" y="275"/>
                      <a:pt x="2775" y="266"/>
                      <a:pt x="2774" y="256"/>
                    </a:cubicBezTo>
                    <a:cubicBezTo>
                      <a:pt x="2771" y="253"/>
                      <a:pt x="2770" y="248"/>
                      <a:pt x="2770" y="243"/>
                    </a:cubicBezTo>
                    <a:cubicBezTo>
                      <a:pt x="2770" y="242"/>
                      <a:pt x="2770" y="241"/>
                      <a:pt x="2770" y="240"/>
                    </a:cubicBezTo>
                    <a:cubicBezTo>
                      <a:pt x="2765" y="222"/>
                      <a:pt x="2754" y="203"/>
                      <a:pt x="2743" y="187"/>
                    </a:cubicBezTo>
                    <a:cubicBezTo>
                      <a:pt x="2722" y="156"/>
                      <a:pt x="2704" y="143"/>
                      <a:pt x="2673" y="123"/>
                    </a:cubicBezTo>
                    <a:lnTo>
                      <a:pt x="2651" y="109"/>
                    </a:lnTo>
                    <a:cubicBezTo>
                      <a:pt x="2602" y="76"/>
                      <a:pt x="2541" y="35"/>
                      <a:pt x="2486" y="19"/>
                    </a:cubicBezTo>
                    <a:cubicBezTo>
                      <a:pt x="2448" y="7"/>
                      <a:pt x="2365" y="0"/>
                      <a:pt x="2329" y="16"/>
                    </a:cubicBezTo>
                    <a:cubicBezTo>
                      <a:pt x="2305" y="27"/>
                      <a:pt x="2260" y="56"/>
                      <a:pt x="2239" y="78"/>
                    </a:cubicBezTo>
                    <a:cubicBezTo>
                      <a:pt x="2233" y="83"/>
                      <a:pt x="2228" y="94"/>
                      <a:pt x="2223" y="105"/>
                    </a:cubicBezTo>
                    <a:cubicBezTo>
                      <a:pt x="2214" y="123"/>
                      <a:pt x="2205" y="141"/>
                      <a:pt x="2189" y="152"/>
                    </a:cubicBezTo>
                    <a:cubicBezTo>
                      <a:pt x="2168" y="166"/>
                      <a:pt x="2153" y="161"/>
                      <a:pt x="2141" y="154"/>
                    </a:cubicBezTo>
                    <a:cubicBezTo>
                      <a:pt x="2136" y="152"/>
                      <a:pt x="2132" y="150"/>
                      <a:pt x="2126" y="149"/>
                    </a:cubicBezTo>
                    <a:cubicBezTo>
                      <a:pt x="2100" y="147"/>
                      <a:pt x="2084" y="154"/>
                      <a:pt x="2076" y="190"/>
                    </a:cubicBezTo>
                    <a:cubicBezTo>
                      <a:pt x="2073" y="202"/>
                      <a:pt x="2073" y="209"/>
                      <a:pt x="2072" y="215"/>
                    </a:cubicBezTo>
                    <a:cubicBezTo>
                      <a:pt x="2071" y="240"/>
                      <a:pt x="2060" y="246"/>
                      <a:pt x="2032" y="255"/>
                    </a:cubicBezTo>
                    <a:cubicBezTo>
                      <a:pt x="2001" y="268"/>
                      <a:pt x="1949" y="261"/>
                      <a:pt x="1924" y="253"/>
                    </a:cubicBezTo>
                    <a:cubicBezTo>
                      <a:pt x="1918" y="251"/>
                      <a:pt x="1914" y="247"/>
                      <a:pt x="1911" y="241"/>
                    </a:cubicBezTo>
                    <a:cubicBezTo>
                      <a:pt x="1909" y="236"/>
                      <a:pt x="1909" y="230"/>
                      <a:pt x="1912" y="225"/>
                    </a:cubicBezTo>
                    <a:cubicBezTo>
                      <a:pt x="1916" y="219"/>
                      <a:pt x="1919" y="213"/>
                      <a:pt x="1923" y="208"/>
                    </a:cubicBezTo>
                    <a:cubicBezTo>
                      <a:pt x="1936" y="190"/>
                      <a:pt x="1938" y="185"/>
                      <a:pt x="1933" y="175"/>
                    </a:cubicBezTo>
                    <a:cubicBezTo>
                      <a:pt x="1932" y="175"/>
                      <a:pt x="1929" y="173"/>
                      <a:pt x="1927" y="172"/>
                    </a:cubicBezTo>
                    <a:cubicBezTo>
                      <a:pt x="1919" y="169"/>
                      <a:pt x="1906" y="163"/>
                      <a:pt x="1901" y="146"/>
                    </a:cubicBezTo>
                    <a:cubicBezTo>
                      <a:pt x="1897" y="139"/>
                      <a:pt x="1900" y="129"/>
                      <a:pt x="1901" y="120"/>
                    </a:cubicBezTo>
                    <a:cubicBezTo>
                      <a:pt x="1902" y="108"/>
                      <a:pt x="1902" y="99"/>
                      <a:pt x="1903" y="90"/>
                    </a:cubicBezTo>
                    <a:cubicBezTo>
                      <a:pt x="1904" y="70"/>
                      <a:pt x="1904" y="63"/>
                      <a:pt x="1892" y="54"/>
                    </a:cubicBezTo>
                    <a:cubicBezTo>
                      <a:pt x="1874" y="39"/>
                      <a:pt x="1807" y="33"/>
                      <a:pt x="1782" y="31"/>
                    </a:cubicBezTo>
                    <a:cubicBezTo>
                      <a:pt x="1774" y="31"/>
                      <a:pt x="1767" y="30"/>
                      <a:pt x="1764" y="30"/>
                    </a:cubicBezTo>
                    <a:cubicBezTo>
                      <a:pt x="1761" y="29"/>
                      <a:pt x="1758" y="28"/>
                      <a:pt x="1755" y="25"/>
                    </a:cubicBezTo>
                    <a:cubicBezTo>
                      <a:pt x="1754" y="31"/>
                      <a:pt x="1752" y="37"/>
                      <a:pt x="1748" y="43"/>
                    </a:cubicBezTo>
                    <a:cubicBezTo>
                      <a:pt x="1742" y="61"/>
                      <a:pt x="1705" y="106"/>
                      <a:pt x="1668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7" name="Freeform 25">
                <a:extLst>
                  <a:ext uri="{FF2B5EF4-FFF2-40B4-BE49-F238E27FC236}">
                    <a16:creationId xmlns="" xmlns:a16="http://schemas.microsoft.com/office/drawing/2014/main" id="{2ED873FE-C64C-4AB1-8908-9019E1D68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2494"/>
                <a:ext cx="790" cy="754"/>
              </a:xfrm>
              <a:custGeom>
                <a:avLst/>
                <a:gdLst>
                  <a:gd name="T0" fmla="*/ 1390 w 2379"/>
                  <a:gd name="T1" fmla="*/ 2045 h 2267"/>
                  <a:gd name="T2" fmla="*/ 1485 w 2379"/>
                  <a:gd name="T3" fmla="*/ 1878 h 2267"/>
                  <a:gd name="T4" fmla="*/ 1576 w 2379"/>
                  <a:gd name="T5" fmla="*/ 1827 h 2267"/>
                  <a:gd name="T6" fmla="*/ 1708 w 2379"/>
                  <a:gd name="T7" fmla="*/ 1740 h 2267"/>
                  <a:gd name="T8" fmla="*/ 1921 w 2379"/>
                  <a:gd name="T9" fmla="*/ 1584 h 2267"/>
                  <a:gd name="T10" fmla="*/ 1980 w 2379"/>
                  <a:gd name="T11" fmla="*/ 1514 h 2267"/>
                  <a:gd name="T12" fmla="*/ 2000 w 2379"/>
                  <a:gd name="T13" fmla="*/ 1446 h 2267"/>
                  <a:gd name="T14" fmla="*/ 2040 w 2379"/>
                  <a:gd name="T15" fmla="*/ 1354 h 2267"/>
                  <a:gd name="T16" fmla="*/ 2123 w 2379"/>
                  <a:gd name="T17" fmla="*/ 1214 h 2267"/>
                  <a:gd name="T18" fmla="*/ 2183 w 2379"/>
                  <a:gd name="T19" fmla="*/ 1117 h 2267"/>
                  <a:gd name="T20" fmla="*/ 2274 w 2379"/>
                  <a:gd name="T21" fmla="*/ 1020 h 2267"/>
                  <a:gd name="T22" fmla="*/ 2361 w 2379"/>
                  <a:gd name="T23" fmla="*/ 962 h 2267"/>
                  <a:gd name="T24" fmla="*/ 2347 w 2379"/>
                  <a:gd name="T25" fmla="*/ 832 h 2267"/>
                  <a:gd name="T26" fmla="*/ 2363 w 2379"/>
                  <a:gd name="T27" fmla="*/ 758 h 2267"/>
                  <a:gd name="T28" fmla="*/ 2275 w 2379"/>
                  <a:gd name="T29" fmla="*/ 693 h 2267"/>
                  <a:gd name="T30" fmla="*/ 2102 w 2379"/>
                  <a:gd name="T31" fmla="*/ 619 h 2267"/>
                  <a:gd name="T32" fmla="*/ 1949 w 2379"/>
                  <a:gd name="T33" fmla="*/ 548 h 2267"/>
                  <a:gd name="T34" fmla="*/ 1744 w 2379"/>
                  <a:gd name="T35" fmla="*/ 453 h 2267"/>
                  <a:gd name="T36" fmla="*/ 1759 w 2379"/>
                  <a:gd name="T37" fmla="*/ 394 h 2267"/>
                  <a:gd name="T38" fmla="*/ 1688 w 2379"/>
                  <a:gd name="T39" fmla="*/ 356 h 2267"/>
                  <a:gd name="T40" fmla="*/ 1633 w 2379"/>
                  <a:gd name="T41" fmla="*/ 313 h 2267"/>
                  <a:gd name="T42" fmla="*/ 1565 w 2379"/>
                  <a:gd name="T43" fmla="*/ 280 h 2267"/>
                  <a:gd name="T44" fmla="*/ 1436 w 2379"/>
                  <a:gd name="T45" fmla="*/ 244 h 2267"/>
                  <a:gd name="T46" fmla="*/ 1442 w 2379"/>
                  <a:gd name="T47" fmla="*/ 61 h 2267"/>
                  <a:gd name="T48" fmla="*/ 1199 w 2379"/>
                  <a:gd name="T49" fmla="*/ 113 h 2267"/>
                  <a:gd name="T50" fmla="*/ 1084 w 2379"/>
                  <a:gd name="T51" fmla="*/ 135 h 2267"/>
                  <a:gd name="T52" fmla="*/ 901 w 2379"/>
                  <a:gd name="T53" fmla="*/ 104 h 2267"/>
                  <a:gd name="T54" fmla="*/ 668 w 2379"/>
                  <a:gd name="T55" fmla="*/ 0 h 2267"/>
                  <a:gd name="T56" fmla="*/ 460 w 2379"/>
                  <a:gd name="T57" fmla="*/ 61 h 2267"/>
                  <a:gd name="T58" fmla="*/ 325 w 2379"/>
                  <a:gd name="T59" fmla="*/ 179 h 2267"/>
                  <a:gd name="T60" fmla="*/ 172 w 2379"/>
                  <a:gd name="T61" fmla="*/ 134 h 2267"/>
                  <a:gd name="T62" fmla="*/ 128 w 2379"/>
                  <a:gd name="T63" fmla="*/ 99 h 2267"/>
                  <a:gd name="T64" fmla="*/ 119 w 2379"/>
                  <a:gd name="T65" fmla="*/ 157 h 2267"/>
                  <a:gd name="T66" fmla="*/ 193 w 2379"/>
                  <a:gd name="T67" fmla="*/ 335 h 2267"/>
                  <a:gd name="T68" fmla="*/ 175 w 2379"/>
                  <a:gd name="T69" fmla="*/ 387 h 2267"/>
                  <a:gd name="T70" fmla="*/ 138 w 2379"/>
                  <a:gd name="T71" fmla="*/ 475 h 2267"/>
                  <a:gd name="T72" fmla="*/ 110 w 2379"/>
                  <a:gd name="T73" fmla="*/ 670 h 2267"/>
                  <a:gd name="T74" fmla="*/ 37 w 2379"/>
                  <a:gd name="T75" fmla="*/ 747 h 2267"/>
                  <a:gd name="T76" fmla="*/ 16 w 2379"/>
                  <a:gd name="T77" fmla="*/ 870 h 2267"/>
                  <a:gd name="T78" fmla="*/ 30 w 2379"/>
                  <a:gd name="T79" fmla="*/ 982 h 2267"/>
                  <a:gd name="T80" fmla="*/ 42 w 2379"/>
                  <a:gd name="T81" fmla="*/ 1115 h 2267"/>
                  <a:gd name="T82" fmla="*/ 77 w 2379"/>
                  <a:gd name="T83" fmla="*/ 1208 h 2267"/>
                  <a:gd name="T84" fmla="*/ 98 w 2379"/>
                  <a:gd name="T85" fmla="*/ 1361 h 2267"/>
                  <a:gd name="T86" fmla="*/ 81 w 2379"/>
                  <a:gd name="T87" fmla="*/ 1512 h 2267"/>
                  <a:gd name="T88" fmla="*/ 127 w 2379"/>
                  <a:gd name="T89" fmla="*/ 1606 h 2267"/>
                  <a:gd name="T90" fmla="*/ 213 w 2379"/>
                  <a:gd name="T91" fmla="*/ 1642 h 2267"/>
                  <a:gd name="T92" fmla="*/ 312 w 2379"/>
                  <a:gd name="T93" fmla="*/ 1664 h 2267"/>
                  <a:gd name="T94" fmla="*/ 516 w 2379"/>
                  <a:gd name="T95" fmla="*/ 1650 h 2267"/>
                  <a:gd name="T96" fmla="*/ 524 w 2379"/>
                  <a:gd name="T97" fmla="*/ 1620 h 2267"/>
                  <a:gd name="T98" fmla="*/ 673 w 2379"/>
                  <a:gd name="T99" fmla="*/ 1667 h 2267"/>
                  <a:gd name="T100" fmla="*/ 805 w 2379"/>
                  <a:gd name="T101" fmla="*/ 1761 h 2267"/>
                  <a:gd name="T102" fmla="*/ 861 w 2379"/>
                  <a:gd name="T103" fmla="*/ 1916 h 2267"/>
                  <a:gd name="T104" fmla="*/ 913 w 2379"/>
                  <a:gd name="T105" fmla="*/ 2142 h 2267"/>
                  <a:gd name="T106" fmla="*/ 976 w 2379"/>
                  <a:gd name="T107" fmla="*/ 2240 h 2267"/>
                  <a:gd name="T108" fmla="*/ 1034 w 2379"/>
                  <a:gd name="T109" fmla="*/ 2216 h 2267"/>
                  <a:gd name="T110" fmla="*/ 1336 w 2379"/>
                  <a:gd name="T111" fmla="*/ 2178 h 2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79" h="2267">
                    <a:moveTo>
                      <a:pt x="1346" y="2136"/>
                    </a:moveTo>
                    <a:cubicBezTo>
                      <a:pt x="1349" y="2119"/>
                      <a:pt x="1352" y="2101"/>
                      <a:pt x="1359" y="2085"/>
                    </a:cubicBezTo>
                    <a:cubicBezTo>
                      <a:pt x="1366" y="2070"/>
                      <a:pt x="1378" y="2057"/>
                      <a:pt x="1390" y="2045"/>
                    </a:cubicBezTo>
                    <a:cubicBezTo>
                      <a:pt x="1399" y="2036"/>
                      <a:pt x="1408" y="2026"/>
                      <a:pt x="1413" y="2018"/>
                    </a:cubicBezTo>
                    <a:cubicBezTo>
                      <a:pt x="1423" y="2003"/>
                      <a:pt x="1427" y="1985"/>
                      <a:pt x="1431" y="1967"/>
                    </a:cubicBezTo>
                    <a:cubicBezTo>
                      <a:pt x="1439" y="1934"/>
                      <a:pt x="1448" y="1897"/>
                      <a:pt x="1485" y="1878"/>
                    </a:cubicBezTo>
                    <a:cubicBezTo>
                      <a:pt x="1497" y="1871"/>
                      <a:pt x="1509" y="1867"/>
                      <a:pt x="1520" y="1863"/>
                    </a:cubicBezTo>
                    <a:cubicBezTo>
                      <a:pt x="1534" y="1860"/>
                      <a:pt x="1545" y="1856"/>
                      <a:pt x="1554" y="1848"/>
                    </a:cubicBezTo>
                    <a:cubicBezTo>
                      <a:pt x="1562" y="1841"/>
                      <a:pt x="1569" y="1834"/>
                      <a:pt x="1576" y="1827"/>
                    </a:cubicBezTo>
                    <a:cubicBezTo>
                      <a:pt x="1591" y="1811"/>
                      <a:pt x="1608" y="1795"/>
                      <a:pt x="1628" y="1782"/>
                    </a:cubicBezTo>
                    <a:cubicBezTo>
                      <a:pt x="1646" y="1772"/>
                      <a:pt x="1664" y="1766"/>
                      <a:pt x="1681" y="1763"/>
                    </a:cubicBezTo>
                    <a:cubicBezTo>
                      <a:pt x="1690" y="1755"/>
                      <a:pt x="1699" y="1748"/>
                      <a:pt x="1708" y="1740"/>
                    </a:cubicBezTo>
                    <a:cubicBezTo>
                      <a:pt x="1730" y="1720"/>
                      <a:pt x="1752" y="1701"/>
                      <a:pt x="1775" y="1684"/>
                    </a:cubicBezTo>
                    <a:cubicBezTo>
                      <a:pt x="1795" y="1668"/>
                      <a:pt x="1819" y="1654"/>
                      <a:pt x="1841" y="1640"/>
                    </a:cubicBezTo>
                    <a:cubicBezTo>
                      <a:pt x="1871" y="1621"/>
                      <a:pt x="1899" y="1604"/>
                      <a:pt x="1921" y="1584"/>
                    </a:cubicBezTo>
                    <a:cubicBezTo>
                      <a:pt x="1928" y="1577"/>
                      <a:pt x="1934" y="1567"/>
                      <a:pt x="1941" y="1557"/>
                    </a:cubicBezTo>
                    <a:cubicBezTo>
                      <a:pt x="1946" y="1548"/>
                      <a:pt x="1952" y="1539"/>
                      <a:pt x="1958" y="1532"/>
                    </a:cubicBezTo>
                    <a:cubicBezTo>
                      <a:pt x="1964" y="1525"/>
                      <a:pt x="1972" y="1520"/>
                      <a:pt x="1980" y="1514"/>
                    </a:cubicBezTo>
                    <a:cubicBezTo>
                      <a:pt x="1988" y="1507"/>
                      <a:pt x="2001" y="1498"/>
                      <a:pt x="2003" y="1492"/>
                    </a:cubicBezTo>
                    <a:cubicBezTo>
                      <a:pt x="2006" y="1487"/>
                      <a:pt x="2006" y="1487"/>
                      <a:pt x="2003" y="1480"/>
                    </a:cubicBezTo>
                    <a:cubicBezTo>
                      <a:pt x="2000" y="1472"/>
                      <a:pt x="1995" y="1461"/>
                      <a:pt x="2000" y="1446"/>
                    </a:cubicBezTo>
                    <a:cubicBezTo>
                      <a:pt x="2007" y="1422"/>
                      <a:pt x="2019" y="1416"/>
                      <a:pt x="2030" y="1413"/>
                    </a:cubicBezTo>
                    <a:cubicBezTo>
                      <a:pt x="2034" y="1411"/>
                      <a:pt x="2036" y="1411"/>
                      <a:pt x="2039" y="1407"/>
                    </a:cubicBezTo>
                    <a:cubicBezTo>
                      <a:pt x="2047" y="1396"/>
                      <a:pt x="2043" y="1376"/>
                      <a:pt x="2040" y="1354"/>
                    </a:cubicBezTo>
                    <a:cubicBezTo>
                      <a:pt x="2036" y="1328"/>
                      <a:pt x="2031" y="1302"/>
                      <a:pt x="2045" y="1280"/>
                    </a:cubicBezTo>
                    <a:cubicBezTo>
                      <a:pt x="2056" y="1262"/>
                      <a:pt x="2072" y="1253"/>
                      <a:pt x="2087" y="1246"/>
                    </a:cubicBezTo>
                    <a:cubicBezTo>
                      <a:pt x="2103" y="1238"/>
                      <a:pt x="2115" y="1231"/>
                      <a:pt x="2123" y="1214"/>
                    </a:cubicBezTo>
                    <a:cubicBezTo>
                      <a:pt x="2125" y="1207"/>
                      <a:pt x="2126" y="1201"/>
                      <a:pt x="2127" y="1194"/>
                    </a:cubicBezTo>
                    <a:cubicBezTo>
                      <a:pt x="2130" y="1181"/>
                      <a:pt x="2132" y="1166"/>
                      <a:pt x="2142" y="1151"/>
                    </a:cubicBezTo>
                    <a:cubicBezTo>
                      <a:pt x="2152" y="1135"/>
                      <a:pt x="2168" y="1126"/>
                      <a:pt x="2183" y="1117"/>
                    </a:cubicBezTo>
                    <a:cubicBezTo>
                      <a:pt x="2194" y="1111"/>
                      <a:pt x="2205" y="1104"/>
                      <a:pt x="2211" y="1095"/>
                    </a:cubicBezTo>
                    <a:cubicBezTo>
                      <a:pt x="2221" y="1084"/>
                      <a:pt x="2227" y="1076"/>
                      <a:pt x="2232" y="1067"/>
                    </a:cubicBezTo>
                    <a:cubicBezTo>
                      <a:pt x="2242" y="1052"/>
                      <a:pt x="2253" y="1036"/>
                      <a:pt x="2274" y="1020"/>
                    </a:cubicBezTo>
                    <a:cubicBezTo>
                      <a:pt x="2284" y="1013"/>
                      <a:pt x="2299" y="1007"/>
                      <a:pt x="2315" y="1001"/>
                    </a:cubicBezTo>
                    <a:cubicBezTo>
                      <a:pt x="2329" y="996"/>
                      <a:pt x="2354" y="986"/>
                      <a:pt x="2363" y="979"/>
                    </a:cubicBezTo>
                    <a:cubicBezTo>
                      <a:pt x="2362" y="974"/>
                      <a:pt x="2361" y="968"/>
                      <a:pt x="2361" y="962"/>
                    </a:cubicBezTo>
                    <a:cubicBezTo>
                      <a:pt x="2355" y="958"/>
                      <a:pt x="2352" y="951"/>
                      <a:pt x="2352" y="944"/>
                    </a:cubicBezTo>
                    <a:cubicBezTo>
                      <a:pt x="2355" y="927"/>
                      <a:pt x="2352" y="910"/>
                      <a:pt x="2350" y="891"/>
                    </a:cubicBezTo>
                    <a:cubicBezTo>
                      <a:pt x="2347" y="872"/>
                      <a:pt x="2344" y="852"/>
                      <a:pt x="2347" y="832"/>
                    </a:cubicBezTo>
                    <a:cubicBezTo>
                      <a:pt x="2349" y="813"/>
                      <a:pt x="2360" y="799"/>
                      <a:pt x="2368" y="787"/>
                    </a:cubicBezTo>
                    <a:cubicBezTo>
                      <a:pt x="2373" y="782"/>
                      <a:pt x="2377" y="777"/>
                      <a:pt x="2379" y="772"/>
                    </a:cubicBezTo>
                    <a:cubicBezTo>
                      <a:pt x="2372" y="771"/>
                      <a:pt x="2365" y="766"/>
                      <a:pt x="2363" y="758"/>
                    </a:cubicBezTo>
                    <a:cubicBezTo>
                      <a:pt x="2362" y="752"/>
                      <a:pt x="2364" y="746"/>
                      <a:pt x="2367" y="741"/>
                    </a:cubicBezTo>
                    <a:cubicBezTo>
                      <a:pt x="2362" y="731"/>
                      <a:pt x="2356" y="722"/>
                      <a:pt x="2353" y="718"/>
                    </a:cubicBezTo>
                    <a:cubicBezTo>
                      <a:pt x="2340" y="707"/>
                      <a:pt x="2304" y="699"/>
                      <a:pt x="2275" y="693"/>
                    </a:cubicBezTo>
                    <a:cubicBezTo>
                      <a:pt x="2253" y="688"/>
                      <a:pt x="2232" y="683"/>
                      <a:pt x="2217" y="677"/>
                    </a:cubicBezTo>
                    <a:cubicBezTo>
                      <a:pt x="2199" y="669"/>
                      <a:pt x="2183" y="660"/>
                      <a:pt x="2167" y="651"/>
                    </a:cubicBezTo>
                    <a:cubicBezTo>
                      <a:pt x="2146" y="638"/>
                      <a:pt x="2125" y="626"/>
                      <a:pt x="2102" y="619"/>
                    </a:cubicBezTo>
                    <a:lnTo>
                      <a:pt x="2076" y="611"/>
                    </a:lnTo>
                    <a:cubicBezTo>
                      <a:pt x="2034" y="599"/>
                      <a:pt x="2004" y="589"/>
                      <a:pt x="1961" y="558"/>
                    </a:cubicBezTo>
                    <a:lnTo>
                      <a:pt x="1949" y="548"/>
                    </a:lnTo>
                    <a:cubicBezTo>
                      <a:pt x="1921" y="526"/>
                      <a:pt x="1894" y="506"/>
                      <a:pt x="1864" y="494"/>
                    </a:cubicBezTo>
                    <a:cubicBezTo>
                      <a:pt x="1851" y="488"/>
                      <a:pt x="1836" y="485"/>
                      <a:pt x="1821" y="482"/>
                    </a:cubicBezTo>
                    <a:cubicBezTo>
                      <a:pt x="1796" y="477"/>
                      <a:pt x="1768" y="471"/>
                      <a:pt x="1744" y="453"/>
                    </a:cubicBezTo>
                    <a:cubicBezTo>
                      <a:pt x="1738" y="448"/>
                      <a:pt x="1735" y="439"/>
                      <a:pt x="1738" y="430"/>
                    </a:cubicBezTo>
                    <a:cubicBezTo>
                      <a:pt x="1743" y="418"/>
                      <a:pt x="1749" y="409"/>
                      <a:pt x="1753" y="402"/>
                    </a:cubicBezTo>
                    <a:cubicBezTo>
                      <a:pt x="1755" y="399"/>
                      <a:pt x="1758" y="395"/>
                      <a:pt x="1759" y="394"/>
                    </a:cubicBezTo>
                    <a:cubicBezTo>
                      <a:pt x="1758" y="394"/>
                      <a:pt x="1756" y="389"/>
                      <a:pt x="1756" y="389"/>
                    </a:cubicBezTo>
                    <a:cubicBezTo>
                      <a:pt x="1751" y="377"/>
                      <a:pt x="1714" y="365"/>
                      <a:pt x="1700" y="360"/>
                    </a:cubicBezTo>
                    <a:lnTo>
                      <a:pt x="1688" y="356"/>
                    </a:lnTo>
                    <a:cubicBezTo>
                      <a:pt x="1659" y="347"/>
                      <a:pt x="1649" y="334"/>
                      <a:pt x="1641" y="322"/>
                    </a:cubicBezTo>
                    <a:cubicBezTo>
                      <a:pt x="1639" y="320"/>
                      <a:pt x="1637" y="318"/>
                      <a:pt x="1635" y="316"/>
                    </a:cubicBezTo>
                    <a:cubicBezTo>
                      <a:pt x="1635" y="315"/>
                      <a:pt x="1634" y="314"/>
                      <a:pt x="1633" y="313"/>
                    </a:cubicBezTo>
                    <a:cubicBezTo>
                      <a:pt x="1631" y="311"/>
                      <a:pt x="1628" y="308"/>
                      <a:pt x="1624" y="305"/>
                    </a:cubicBezTo>
                    <a:cubicBezTo>
                      <a:pt x="1619" y="301"/>
                      <a:pt x="1596" y="292"/>
                      <a:pt x="1583" y="287"/>
                    </a:cubicBezTo>
                    <a:lnTo>
                      <a:pt x="1565" y="280"/>
                    </a:lnTo>
                    <a:cubicBezTo>
                      <a:pt x="1557" y="278"/>
                      <a:pt x="1543" y="278"/>
                      <a:pt x="1529" y="278"/>
                    </a:cubicBezTo>
                    <a:cubicBezTo>
                      <a:pt x="1511" y="278"/>
                      <a:pt x="1491" y="279"/>
                      <a:pt x="1472" y="272"/>
                    </a:cubicBezTo>
                    <a:cubicBezTo>
                      <a:pt x="1458" y="267"/>
                      <a:pt x="1442" y="259"/>
                      <a:pt x="1436" y="244"/>
                    </a:cubicBezTo>
                    <a:cubicBezTo>
                      <a:pt x="1429" y="229"/>
                      <a:pt x="1435" y="215"/>
                      <a:pt x="1442" y="199"/>
                    </a:cubicBezTo>
                    <a:cubicBezTo>
                      <a:pt x="1444" y="195"/>
                      <a:pt x="1446" y="190"/>
                      <a:pt x="1448" y="184"/>
                    </a:cubicBezTo>
                    <a:cubicBezTo>
                      <a:pt x="1460" y="142"/>
                      <a:pt x="1458" y="100"/>
                      <a:pt x="1442" y="61"/>
                    </a:cubicBezTo>
                    <a:cubicBezTo>
                      <a:pt x="1374" y="100"/>
                      <a:pt x="1313" y="121"/>
                      <a:pt x="1261" y="123"/>
                    </a:cubicBezTo>
                    <a:cubicBezTo>
                      <a:pt x="1248" y="123"/>
                      <a:pt x="1236" y="120"/>
                      <a:pt x="1225" y="118"/>
                    </a:cubicBezTo>
                    <a:cubicBezTo>
                      <a:pt x="1216" y="115"/>
                      <a:pt x="1207" y="113"/>
                      <a:pt x="1199" y="113"/>
                    </a:cubicBezTo>
                    <a:cubicBezTo>
                      <a:pt x="1191" y="113"/>
                      <a:pt x="1189" y="115"/>
                      <a:pt x="1184" y="118"/>
                    </a:cubicBezTo>
                    <a:cubicBezTo>
                      <a:pt x="1179" y="120"/>
                      <a:pt x="1174" y="123"/>
                      <a:pt x="1167" y="125"/>
                    </a:cubicBezTo>
                    <a:cubicBezTo>
                      <a:pt x="1139" y="132"/>
                      <a:pt x="1111" y="134"/>
                      <a:pt x="1084" y="135"/>
                    </a:cubicBezTo>
                    <a:cubicBezTo>
                      <a:pt x="1068" y="136"/>
                      <a:pt x="1052" y="137"/>
                      <a:pt x="1036" y="138"/>
                    </a:cubicBezTo>
                    <a:cubicBezTo>
                      <a:pt x="986" y="144"/>
                      <a:pt x="959" y="147"/>
                      <a:pt x="915" y="114"/>
                    </a:cubicBezTo>
                    <a:lnTo>
                      <a:pt x="901" y="104"/>
                    </a:lnTo>
                    <a:cubicBezTo>
                      <a:pt x="873" y="83"/>
                      <a:pt x="853" y="69"/>
                      <a:pt x="816" y="56"/>
                    </a:cubicBezTo>
                    <a:cubicBezTo>
                      <a:pt x="807" y="52"/>
                      <a:pt x="795" y="47"/>
                      <a:pt x="782" y="41"/>
                    </a:cubicBezTo>
                    <a:cubicBezTo>
                      <a:pt x="754" y="28"/>
                      <a:pt x="695" y="0"/>
                      <a:pt x="668" y="0"/>
                    </a:cubicBezTo>
                    <a:cubicBezTo>
                      <a:pt x="666" y="0"/>
                      <a:pt x="665" y="0"/>
                      <a:pt x="664" y="0"/>
                    </a:cubicBezTo>
                    <a:cubicBezTo>
                      <a:pt x="644" y="35"/>
                      <a:pt x="571" y="45"/>
                      <a:pt x="547" y="47"/>
                    </a:cubicBezTo>
                    <a:cubicBezTo>
                      <a:pt x="502" y="50"/>
                      <a:pt x="487" y="43"/>
                      <a:pt x="460" y="61"/>
                    </a:cubicBezTo>
                    <a:cubicBezTo>
                      <a:pt x="442" y="75"/>
                      <a:pt x="430" y="90"/>
                      <a:pt x="417" y="106"/>
                    </a:cubicBezTo>
                    <a:cubicBezTo>
                      <a:pt x="400" y="129"/>
                      <a:pt x="382" y="152"/>
                      <a:pt x="347" y="167"/>
                    </a:cubicBezTo>
                    <a:cubicBezTo>
                      <a:pt x="339" y="171"/>
                      <a:pt x="332" y="175"/>
                      <a:pt x="325" y="179"/>
                    </a:cubicBezTo>
                    <a:cubicBezTo>
                      <a:pt x="302" y="190"/>
                      <a:pt x="277" y="203"/>
                      <a:pt x="246" y="197"/>
                    </a:cubicBezTo>
                    <a:cubicBezTo>
                      <a:pt x="212" y="189"/>
                      <a:pt x="196" y="167"/>
                      <a:pt x="183" y="149"/>
                    </a:cubicBezTo>
                    <a:cubicBezTo>
                      <a:pt x="179" y="144"/>
                      <a:pt x="176" y="139"/>
                      <a:pt x="172" y="134"/>
                    </a:cubicBezTo>
                    <a:lnTo>
                      <a:pt x="163" y="123"/>
                    </a:lnTo>
                    <a:cubicBezTo>
                      <a:pt x="156" y="115"/>
                      <a:pt x="141" y="97"/>
                      <a:pt x="133" y="91"/>
                    </a:cubicBezTo>
                    <a:cubicBezTo>
                      <a:pt x="132" y="93"/>
                      <a:pt x="130" y="95"/>
                      <a:pt x="128" y="99"/>
                    </a:cubicBezTo>
                    <a:cubicBezTo>
                      <a:pt x="125" y="105"/>
                      <a:pt x="120" y="113"/>
                      <a:pt x="111" y="120"/>
                    </a:cubicBezTo>
                    <a:cubicBezTo>
                      <a:pt x="115" y="129"/>
                      <a:pt x="117" y="140"/>
                      <a:pt x="118" y="149"/>
                    </a:cubicBezTo>
                    <a:lnTo>
                      <a:pt x="119" y="157"/>
                    </a:lnTo>
                    <a:cubicBezTo>
                      <a:pt x="124" y="184"/>
                      <a:pt x="125" y="189"/>
                      <a:pt x="142" y="215"/>
                    </a:cubicBezTo>
                    <a:cubicBezTo>
                      <a:pt x="152" y="229"/>
                      <a:pt x="159" y="252"/>
                      <a:pt x="166" y="276"/>
                    </a:cubicBezTo>
                    <a:cubicBezTo>
                      <a:pt x="173" y="298"/>
                      <a:pt x="183" y="331"/>
                      <a:pt x="193" y="335"/>
                    </a:cubicBezTo>
                    <a:cubicBezTo>
                      <a:pt x="199" y="337"/>
                      <a:pt x="204" y="342"/>
                      <a:pt x="205" y="348"/>
                    </a:cubicBezTo>
                    <a:cubicBezTo>
                      <a:pt x="207" y="354"/>
                      <a:pt x="205" y="361"/>
                      <a:pt x="201" y="366"/>
                    </a:cubicBezTo>
                    <a:cubicBezTo>
                      <a:pt x="193" y="376"/>
                      <a:pt x="183" y="382"/>
                      <a:pt x="175" y="387"/>
                    </a:cubicBezTo>
                    <a:cubicBezTo>
                      <a:pt x="166" y="393"/>
                      <a:pt x="161" y="396"/>
                      <a:pt x="158" y="403"/>
                    </a:cubicBezTo>
                    <a:cubicBezTo>
                      <a:pt x="154" y="411"/>
                      <a:pt x="152" y="422"/>
                      <a:pt x="149" y="434"/>
                    </a:cubicBezTo>
                    <a:cubicBezTo>
                      <a:pt x="147" y="448"/>
                      <a:pt x="144" y="462"/>
                      <a:pt x="138" y="475"/>
                    </a:cubicBezTo>
                    <a:cubicBezTo>
                      <a:pt x="120" y="512"/>
                      <a:pt x="122" y="526"/>
                      <a:pt x="129" y="566"/>
                    </a:cubicBezTo>
                    <a:lnTo>
                      <a:pt x="130" y="572"/>
                    </a:lnTo>
                    <a:cubicBezTo>
                      <a:pt x="135" y="603"/>
                      <a:pt x="142" y="642"/>
                      <a:pt x="110" y="670"/>
                    </a:cubicBezTo>
                    <a:cubicBezTo>
                      <a:pt x="98" y="681"/>
                      <a:pt x="86" y="685"/>
                      <a:pt x="75" y="688"/>
                    </a:cubicBezTo>
                    <a:cubicBezTo>
                      <a:pt x="66" y="691"/>
                      <a:pt x="60" y="694"/>
                      <a:pt x="54" y="698"/>
                    </a:cubicBezTo>
                    <a:cubicBezTo>
                      <a:pt x="44" y="709"/>
                      <a:pt x="41" y="728"/>
                      <a:pt x="37" y="747"/>
                    </a:cubicBezTo>
                    <a:cubicBezTo>
                      <a:pt x="35" y="760"/>
                      <a:pt x="33" y="772"/>
                      <a:pt x="29" y="782"/>
                    </a:cubicBezTo>
                    <a:cubicBezTo>
                      <a:pt x="27" y="788"/>
                      <a:pt x="24" y="796"/>
                      <a:pt x="21" y="803"/>
                    </a:cubicBezTo>
                    <a:cubicBezTo>
                      <a:pt x="10" y="833"/>
                      <a:pt x="3" y="854"/>
                      <a:pt x="16" y="870"/>
                    </a:cubicBezTo>
                    <a:cubicBezTo>
                      <a:pt x="17" y="872"/>
                      <a:pt x="22" y="874"/>
                      <a:pt x="27" y="875"/>
                    </a:cubicBezTo>
                    <a:cubicBezTo>
                      <a:pt x="40" y="881"/>
                      <a:pt x="63" y="889"/>
                      <a:pt x="66" y="919"/>
                    </a:cubicBezTo>
                    <a:cubicBezTo>
                      <a:pt x="68" y="950"/>
                      <a:pt x="46" y="968"/>
                      <a:pt x="30" y="982"/>
                    </a:cubicBezTo>
                    <a:cubicBezTo>
                      <a:pt x="25" y="985"/>
                      <a:pt x="21" y="989"/>
                      <a:pt x="17" y="993"/>
                    </a:cubicBezTo>
                    <a:cubicBezTo>
                      <a:pt x="0" y="1014"/>
                      <a:pt x="6" y="1027"/>
                      <a:pt x="21" y="1057"/>
                    </a:cubicBezTo>
                    <a:cubicBezTo>
                      <a:pt x="29" y="1073"/>
                      <a:pt x="38" y="1092"/>
                      <a:pt x="42" y="1115"/>
                    </a:cubicBezTo>
                    <a:cubicBezTo>
                      <a:pt x="44" y="1122"/>
                      <a:pt x="45" y="1130"/>
                      <a:pt x="46" y="1138"/>
                    </a:cubicBezTo>
                    <a:cubicBezTo>
                      <a:pt x="48" y="1160"/>
                      <a:pt x="52" y="1187"/>
                      <a:pt x="63" y="1200"/>
                    </a:cubicBezTo>
                    <a:cubicBezTo>
                      <a:pt x="66" y="1203"/>
                      <a:pt x="71" y="1205"/>
                      <a:pt x="77" y="1208"/>
                    </a:cubicBezTo>
                    <a:cubicBezTo>
                      <a:pt x="87" y="1213"/>
                      <a:pt x="100" y="1219"/>
                      <a:pt x="109" y="1238"/>
                    </a:cubicBezTo>
                    <a:cubicBezTo>
                      <a:pt x="114" y="1246"/>
                      <a:pt x="116" y="1261"/>
                      <a:pt x="116" y="1307"/>
                    </a:cubicBezTo>
                    <a:cubicBezTo>
                      <a:pt x="116" y="1337"/>
                      <a:pt x="116" y="1347"/>
                      <a:pt x="98" y="1361"/>
                    </a:cubicBezTo>
                    <a:cubicBezTo>
                      <a:pt x="94" y="1364"/>
                      <a:pt x="88" y="1368"/>
                      <a:pt x="81" y="1377"/>
                    </a:cubicBezTo>
                    <a:cubicBezTo>
                      <a:pt x="63" y="1398"/>
                      <a:pt x="67" y="1423"/>
                      <a:pt x="74" y="1461"/>
                    </a:cubicBezTo>
                    <a:cubicBezTo>
                      <a:pt x="77" y="1477"/>
                      <a:pt x="80" y="1494"/>
                      <a:pt x="81" y="1512"/>
                    </a:cubicBezTo>
                    <a:cubicBezTo>
                      <a:pt x="81" y="1521"/>
                      <a:pt x="80" y="1530"/>
                      <a:pt x="79" y="1540"/>
                    </a:cubicBezTo>
                    <a:cubicBezTo>
                      <a:pt x="77" y="1557"/>
                      <a:pt x="74" y="1584"/>
                      <a:pt x="81" y="1592"/>
                    </a:cubicBezTo>
                    <a:cubicBezTo>
                      <a:pt x="85" y="1594"/>
                      <a:pt x="114" y="1602"/>
                      <a:pt x="127" y="1606"/>
                    </a:cubicBezTo>
                    <a:cubicBezTo>
                      <a:pt x="137" y="1608"/>
                      <a:pt x="144" y="1610"/>
                      <a:pt x="149" y="1612"/>
                    </a:cubicBezTo>
                    <a:cubicBezTo>
                      <a:pt x="158" y="1616"/>
                      <a:pt x="165" y="1619"/>
                      <a:pt x="172" y="1622"/>
                    </a:cubicBezTo>
                    <a:cubicBezTo>
                      <a:pt x="186" y="1627"/>
                      <a:pt x="199" y="1633"/>
                      <a:pt x="213" y="1642"/>
                    </a:cubicBezTo>
                    <a:cubicBezTo>
                      <a:pt x="220" y="1648"/>
                      <a:pt x="224" y="1655"/>
                      <a:pt x="228" y="1661"/>
                    </a:cubicBezTo>
                    <a:cubicBezTo>
                      <a:pt x="231" y="1666"/>
                      <a:pt x="235" y="1672"/>
                      <a:pt x="238" y="1673"/>
                    </a:cubicBezTo>
                    <a:cubicBezTo>
                      <a:pt x="256" y="1680"/>
                      <a:pt x="284" y="1672"/>
                      <a:pt x="312" y="1664"/>
                    </a:cubicBezTo>
                    <a:cubicBezTo>
                      <a:pt x="339" y="1657"/>
                      <a:pt x="366" y="1648"/>
                      <a:pt x="391" y="1651"/>
                    </a:cubicBezTo>
                    <a:lnTo>
                      <a:pt x="401" y="1653"/>
                    </a:lnTo>
                    <a:cubicBezTo>
                      <a:pt x="497" y="1664"/>
                      <a:pt x="513" y="1653"/>
                      <a:pt x="516" y="1650"/>
                    </a:cubicBezTo>
                    <a:cubicBezTo>
                      <a:pt x="515" y="1650"/>
                      <a:pt x="515" y="1649"/>
                      <a:pt x="514" y="1646"/>
                    </a:cubicBezTo>
                    <a:cubicBezTo>
                      <a:pt x="512" y="1641"/>
                      <a:pt x="512" y="1636"/>
                      <a:pt x="514" y="1631"/>
                    </a:cubicBezTo>
                    <a:cubicBezTo>
                      <a:pt x="516" y="1626"/>
                      <a:pt x="520" y="1622"/>
                      <a:pt x="524" y="1620"/>
                    </a:cubicBezTo>
                    <a:cubicBezTo>
                      <a:pt x="557" y="1606"/>
                      <a:pt x="585" y="1628"/>
                      <a:pt x="608" y="1646"/>
                    </a:cubicBezTo>
                    <a:cubicBezTo>
                      <a:pt x="618" y="1654"/>
                      <a:pt x="629" y="1663"/>
                      <a:pt x="636" y="1665"/>
                    </a:cubicBezTo>
                    <a:cubicBezTo>
                      <a:pt x="646" y="1667"/>
                      <a:pt x="659" y="1667"/>
                      <a:pt x="673" y="1667"/>
                    </a:cubicBezTo>
                    <a:cubicBezTo>
                      <a:pt x="707" y="1667"/>
                      <a:pt x="747" y="1668"/>
                      <a:pt x="773" y="1699"/>
                    </a:cubicBezTo>
                    <a:cubicBezTo>
                      <a:pt x="782" y="1710"/>
                      <a:pt x="787" y="1723"/>
                      <a:pt x="793" y="1735"/>
                    </a:cubicBezTo>
                    <a:cubicBezTo>
                      <a:pt x="796" y="1745"/>
                      <a:pt x="800" y="1755"/>
                      <a:pt x="805" y="1761"/>
                    </a:cubicBezTo>
                    <a:lnTo>
                      <a:pt x="815" y="1775"/>
                    </a:lnTo>
                    <a:cubicBezTo>
                      <a:pt x="840" y="1812"/>
                      <a:pt x="865" y="1846"/>
                      <a:pt x="862" y="1898"/>
                    </a:cubicBezTo>
                    <a:lnTo>
                      <a:pt x="861" y="1916"/>
                    </a:lnTo>
                    <a:cubicBezTo>
                      <a:pt x="859" y="1957"/>
                      <a:pt x="857" y="1984"/>
                      <a:pt x="873" y="2022"/>
                    </a:cubicBezTo>
                    <a:cubicBezTo>
                      <a:pt x="878" y="2032"/>
                      <a:pt x="882" y="2041"/>
                      <a:pt x="886" y="2049"/>
                    </a:cubicBezTo>
                    <a:cubicBezTo>
                      <a:pt x="900" y="2077"/>
                      <a:pt x="913" y="2103"/>
                      <a:pt x="913" y="2142"/>
                    </a:cubicBezTo>
                    <a:cubicBezTo>
                      <a:pt x="913" y="2150"/>
                      <a:pt x="912" y="2160"/>
                      <a:pt x="911" y="2170"/>
                    </a:cubicBezTo>
                    <a:cubicBezTo>
                      <a:pt x="909" y="2196"/>
                      <a:pt x="906" y="2223"/>
                      <a:pt x="921" y="2236"/>
                    </a:cubicBezTo>
                    <a:cubicBezTo>
                      <a:pt x="930" y="2243"/>
                      <a:pt x="958" y="2241"/>
                      <a:pt x="976" y="2240"/>
                    </a:cubicBezTo>
                    <a:cubicBezTo>
                      <a:pt x="982" y="2240"/>
                      <a:pt x="988" y="2239"/>
                      <a:pt x="993" y="2239"/>
                    </a:cubicBezTo>
                    <a:cubicBezTo>
                      <a:pt x="994" y="2239"/>
                      <a:pt x="995" y="2238"/>
                      <a:pt x="996" y="2238"/>
                    </a:cubicBezTo>
                    <a:cubicBezTo>
                      <a:pt x="1008" y="2232"/>
                      <a:pt x="1023" y="2226"/>
                      <a:pt x="1034" y="2216"/>
                    </a:cubicBezTo>
                    <a:cubicBezTo>
                      <a:pt x="1077" y="2182"/>
                      <a:pt x="1094" y="2181"/>
                      <a:pt x="1152" y="2192"/>
                    </a:cubicBezTo>
                    <a:cubicBezTo>
                      <a:pt x="1201" y="2202"/>
                      <a:pt x="1252" y="2220"/>
                      <a:pt x="1282" y="2267"/>
                    </a:cubicBezTo>
                    <a:cubicBezTo>
                      <a:pt x="1303" y="2239"/>
                      <a:pt x="1322" y="2211"/>
                      <a:pt x="1336" y="2178"/>
                    </a:cubicBezTo>
                    <a:cubicBezTo>
                      <a:pt x="1341" y="2166"/>
                      <a:pt x="1344" y="2151"/>
                      <a:pt x="1346" y="21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8" name="Freeform 26">
                <a:extLst>
                  <a:ext uri="{FF2B5EF4-FFF2-40B4-BE49-F238E27FC236}">
                    <a16:creationId xmlns="" xmlns:a16="http://schemas.microsoft.com/office/drawing/2014/main" id="{2FA6910B-B868-45BD-8F8A-8148B0355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6" y="2899"/>
                <a:ext cx="409" cy="233"/>
              </a:xfrm>
              <a:custGeom>
                <a:avLst/>
                <a:gdLst>
                  <a:gd name="T0" fmla="*/ 914 w 1232"/>
                  <a:gd name="T1" fmla="*/ 31 h 699"/>
                  <a:gd name="T2" fmla="*/ 884 w 1232"/>
                  <a:gd name="T3" fmla="*/ 77 h 699"/>
                  <a:gd name="T4" fmla="*/ 851 w 1232"/>
                  <a:gd name="T5" fmla="*/ 157 h 699"/>
                  <a:gd name="T6" fmla="*/ 824 w 1232"/>
                  <a:gd name="T7" fmla="*/ 240 h 699"/>
                  <a:gd name="T8" fmla="*/ 765 w 1232"/>
                  <a:gd name="T9" fmla="*/ 334 h 699"/>
                  <a:gd name="T10" fmla="*/ 660 w 1232"/>
                  <a:gd name="T11" fmla="*/ 377 h 699"/>
                  <a:gd name="T12" fmla="*/ 485 w 1232"/>
                  <a:gd name="T13" fmla="*/ 411 h 699"/>
                  <a:gd name="T14" fmla="*/ 412 w 1232"/>
                  <a:gd name="T15" fmla="*/ 413 h 699"/>
                  <a:gd name="T16" fmla="*/ 329 w 1232"/>
                  <a:gd name="T17" fmla="*/ 430 h 699"/>
                  <a:gd name="T18" fmla="*/ 253 w 1232"/>
                  <a:gd name="T19" fmla="*/ 452 h 699"/>
                  <a:gd name="T20" fmla="*/ 114 w 1232"/>
                  <a:gd name="T21" fmla="*/ 496 h 699"/>
                  <a:gd name="T22" fmla="*/ 6 w 1232"/>
                  <a:gd name="T23" fmla="*/ 536 h 699"/>
                  <a:gd name="T24" fmla="*/ 77 w 1232"/>
                  <a:gd name="T25" fmla="*/ 545 h 699"/>
                  <a:gd name="T26" fmla="*/ 112 w 1232"/>
                  <a:gd name="T27" fmla="*/ 664 h 699"/>
                  <a:gd name="T28" fmla="*/ 199 w 1232"/>
                  <a:gd name="T29" fmla="*/ 660 h 699"/>
                  <a:gd name="T30" fmla="*/ 220 w 1232"/>
                  <a:gd name="T31" fmla="*/ 684 h 699"/>
                  <a:gd name="T32" fmla="*/ 235 w 1232"/>
                  <a:gd name="T33" fmla="*/ 683 h 699"/>
                  <a:gd name="T34" fmla="*/ 353 w 1232"/>
                  <a:gd name="T35" fmla="*/ 659 h 699"/>
                  <a:gd name="T36" fmla="*/ 418 w 1232"/>
                  <a:gd name="T37" fmla="*/ 680 h 699"/>
                  <a:gd name="T38" fmla="*/ 480 w 1232"/>
                  <a:gd name="T39" fmla="*/ 645 h 699"/>
                  <a:gd name="T40" fmla="*/ 540 w 1232"/>
                  <a:gd name="T41" fmla="*/ 659 h 699"/>
                  <a:gd name="T42" fmla="*/ 609 w 1232"/>
                  <a:gd name="T43" fmla="*/ 654 h 699"/>
                  <a:gd name="T44" fmla="*/ 758 w 1232"/>
                  <a:gd name="T45" fmla="*/ 657 h 699"/>
                  <a:gd name="T46" fmla="*/ 931 w 1232"/>
                  <a:gd name="T47" fmla="*/ 608 h 699"/>
                  <a:gd name="T48" fmla="*/ 974 w 1232"/>
                  <a:gd name="T49" fmla="*/ 504 h 699"/>
                  <a:gd name="T50" fmla="*/ 1000 w 1232"/>
                  <a:gd name="T51" fmla="*/ 463 h 699"/>
                  <a:gd name="T52" fmla="*/ 1083 w 1232"/>
                  <a:gd name="T53" fmla="*/ 411 h 699"/>
                  <a:gd name="T54" fmla="*/ 1194 w 1232"/>
                  <a:gd name="T55" fmla="*/ 337 h 699"/>
                  <a:gd name="T56" fmla="*/ 1228 w 1232"/>
                  <a:gd name="T57" fmla="*/ 321 h 699"/>
                  <a:gd name="T58" fmla="*/ 1210 w 1232"/>
                  <a:gd name="T59" fmla="*/ 210 h 699"/>
                  <a:gd name="T60" fmla="*/ 1219 w 1232"/>
                  <a:gd name="T61" fmla="*/ 127 h 699"/>
                  <a:gd name="T62" fmla="*/ 1160 w 1232"/>
                  <a:gd name="T63" fmla="*/ 128 h 699"/>
                  <a:gd name="T64" fmla="*/ 1031 w 1232"/>
                  <a:gd name="T65" fmla="*/ 99 h 699"/>
                  <a:gd name="T66" fmla="*/ 1009 w 1232"/>
                  <a:gd name="T67" fmla="*/ 90 h 699"/>
                  <a:gd name="T68" fmla="*/ 957 w 1232"/>
                  <a:gd name="T69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32" h="699">
                    <a:moveTo>
                      <a:pt x="938" y="17"/>
                    </a:moveTo>
                    <a:cubicBezTo>
                      <a:pt x="930" y="23"/>
                      <a:pt x="922" y="27"/>
                      <a:pt x="914" y="31"/>
                    </a:cubicBezTo>
                    <a:cubicBezTo>
                      <a:pt x="902" y="36"/>
                      <a:pt x="894" y="40"/>
                      <a:pt x="890" y="48"/>
                    </a:cubicBezTo>
                    <a:cubicBezTo>
                      <a:pt x="883" y="56"/>
                      <a:pt x="883" y="64"/>
                      <a:pt x="884" y="77"/>
                    </a:cubicBezTo>
                    <a:cubicBezTo>
                      <a:pt x="884" y="90"/>
                      <a:pt x="885" y="104"/>
                      <a:pt x="878" y="119"/>
                    </a:cubicBezTo>
                    <a:cubicBezTo>
                      <a:pt x="873" y="136"/>
                      <a:pt x="861" y="148"/>
                      <a:pt x="851" y="157"/>
                    </a:cubicBezTo>
                    <a:cubicBezTo>
                      <a:pt x="844" y="164"/>
                      <a:pt x="838" y="169"/>
                      <a:pt x="834" y="177"/>
                    </a:cubicBezTo>
                    <a:cubicBezTo>
                      <a:pt x="824" y="195"/>
                      <a:pt x="824" y="217"/>
                      <a:pt x="824" y="240"/>
                    </a:cubicBezTo>
                    <a:lnTo>
                      <a:pt x="824" y="251"/>
                    </a:lnTo>
                    <a:cubicBezTo>
                      <a:pt x="826" y="317"/>
                      <a:pt x="807" y="328"/>
                      <a:pt x="765" y="334"/>
                    </a:cubicBezTo>
                    <a:cubicBezTo>
                      <a:pt x="755" y="335"/>
                      <a:pt x="743" y="337"/>
                      <a:pt x="729" y="341"/>
                    </a:cubicBezTo>
                    <a:cubicBezTo>
                      <a:pt x="706" y="348"/>
                      <a:pt x="683" y="362"/>
                      <a:pt x="660" y="377"/>
                    </a:cubicBezTo>
                    <a:cubicBezTo>
                      <a:pt x="619" y="402"/>
                      <a:pt x="577" y="428"/>
                      <a:pt x="525" y="423"/>
                    </a:cubicBezTo>
                    <a:cubicBezTo>
                      <a:pt x="510" y="422"/>
                      <a:pt x="497" y="416"/>
                      <a:pt x="485" y="411"/>
                    </a:cubicBezTo>
                    <a:cubicBezTo>
                      <a:pt x="473" y="406"/>
                      <a:pt x="462" y="403"/>
                      <a:pt x="453" y="403"/>
                    </a:cubicBezTo>
                    <a:cubicBezTo>
                      <a:pt x="439" y="403"/>
                      <a:pt x="426" y="408"/>
                      <a:pt x="412" y="413"/>
                    </a:cubicBezTo>
                    <a:cubicBezTo>
                      <a:pt x="401" y="417"/>
                      <a:pt x="389" y="421"/>
                      <a:pt x="378" y="423"/>
                    </a:cubicBezTo>
                    <a:cubicBezTo>
                      <a:pt x="362" y="427"/>
                      <a:pt x="345" y="428"/>
                      <a:pt x="329" y="430"/>
                    </a:cubicBezTo>
                    <a:cubicBezTo>
                      <a:pt x="306" y="432"/>
                      <a:pt x="286" y="433"/>
                      <a:pt x="267" y="444"/>
                    </a:cubicBezTo>
                    <a:lnTo>
                      <a:pt x="253" y="452"/>
                    </a:lnTo>
                    <a:cubicBezTo>
                      <a:pt x="230" y="466"/>
                      <a:pt x="211" y="477"/>
                      <a:pt x="179" y="486"/>
                    </a:cubicBezTo>
                    <a:cubicBezTo>
                      <a:pt x="156" y="491"/>
                      <a:pt x="135" y="494"/>
                      <a:pt x="114" y="496"/>
                    </a:cubicBezTo>
                    <a:cubicBezTo>
                      <a:pt x="70" y="502"/>
                      <a:pt x="33" y="507"/>
                      <a:pt x="0" y="532"/>
                    </a:cubicBezTo>
                    <a:cubicBezTo>
                      <a:pt x="2" y="533"/>
                      <a:pt x="4" y="534"/>
                      <a:pt x="6" y="536"/>
                    </a:cubicBezTo>
                    <a:cubicBezTo>
                      <a:pt x="13" y="541"/>
                      <a:pt x="19" y="546"/>
                      <a:pt x="25" y="547"/>
                    </a:cubicBezTo>
                    <a:cubicBezTo>
                      <a:pt x="35" y="551"/>
                      <a:pt x="58" y="548"/>
                      <a:pt x="77" y="545"/>
                    </a:cubicBezTo>
                    <a:cubicBezTo>
                      <a:pt x="120" y="540"/>
                      <a:pt x="187" y="531"/>
                      <a:pt x="195" y="587"/>
                    </a:cubicBezTo>
                    <a:cubicBezTo>
                      <a:pt x="200" y="639"/>
                      <a:pt x="149" y="655"/>
                      <a:pt x="112" y="664"/>
                    </a:cubicBezTo>
                    <a:cubicBezTo>
                      <a:pt x="122" y="664"/>
                      <a:pt x="132" y="663"/>
                      <a:pt x="142" y="663"/>
                    </a:cubicBezTo>
                    <a:cubicBezTo>
                      <a:pt x="161" y="662"/>
                      <a:pt x="181" y="662"/>
                      <a:pt x="199" y="660"/>
                    </a:cubicBezTo>
                    <a:cubicBezTo>
                      <a:pt x="206" y="658"/>
                      <a:pt x="212" y="662"/>
                      <a:pt x="216" y="666"/>
                    </a:cubicBezTo>
                    <a:cubicBezTo>
                      <a:pt x="221" y="671"/>
                      <a:pt x="222" y="678"/>
                      <a:pt x="220" y="684"/>
                    </a:cubicBezTo>
                    <a:cubicBezTo>
                      <a:pt x="219" y="690"/>
                      <a:pt x="217" y="694"/>
                      <a:pt x="214" y="699"/>
                    </a:cubicBezTo>
                    <a:cubicBezTo>
                      <a:pt x="221" y="694"/>
                      <a:pt x="228" y="689"/>
                      <a:pt x="235" y="683"/>
                    </a:cubicBezTo>
                    <a:cubicBezTo>
                      <a:pt x="260" y="664"/>
                      <a:pt x="289" y="642"/>
                      <a:pt x="334" y="642"/>
                    </a:cubicBezTo>
                    <a:cubicBezTo>
                      <a:pt x="344" y="642"/>
                      <a:pt x="352" y="649"/>
                      <a:pt x="353" y="659"/>
                    </a:cubicBezTo>
                    <a:cubicBezTo>
                      <a:pt x="355" y="671"/>
                      <a:pt x="351" y="682"/>
                      <a:pt x="345" y="691"/>
                    </a:cubicBezTo>
                    <a:cubicBezTo>
                      <a:pt x="367" y="690"/>
                      <a:pt x="396" y="686"/>
                      <a:pt x="418" y="680"/>
                    </a:cubicBezTo>
                    <a:cubicBezTo>
                      <a:pt x="425" y="678"/>
                      <a:pt x="432" y="673"/>
                      <a:pt x="440" y="666"/>
                    </a:cubicBezTo>
                    <a:cubicBezTo>
                      <a:pt x="450" y="658"/>
                      <a:pt x="462" y="648"/>
                      <a:pt x="480" y="645"/>
                    </a:cubicBezTo>
                    <a:cubicBezTo>
                      <a:pt x="493" y="643"/>
                      <a:pt x="506" y="647"/>
                      <a:pt x="520" y="653"/>
                    </a:cubicBezTo>
                    <a:cubicBezTo>
                      <a:pt x="526" y="655"/>
                      <a:pt x="536" y="659"/>
                      <a:pt x="540" y="659"/>
                    </a:cubicBezTo>
                    <a:cubicBezTo>
                      <a:pt x="558" y="661"/>
                      <a:pt x="574" y="659"/>
                      <a:pt x="591" y="657"/>
                    </a:cubicBezTo>
                    <a:cubicBezTo>
                      <a:pt x="597" y="656"/>
                      <a:pt x="603" y="655"/>
                      <a:pt x="609" y="654"/>
                    </a:cubicBezTo>
                    <a:cubicBezTo>
                      <a:pt x="655" y="651"/>
                      <a:pt x="701" y="654"/>
                      <a:pt x="746" y="657"/>
                    </a:cubicBezTo>
                    <a:lnTo>
                      <a:pt x="758" y="657"/>
                    </a:lnTo>
                    <a:cubicBezTo>
                      <a:pt x="803" y="660"/>
                      <a:pt x="886" y="665"/>
                      <a:pt x="919" y="636"/>
                    </a:cubicBezTo>
                    <a:cubicBezTo>
                      <a:pt x="931" y="627"/>
                      <a:pt x="931" y="623"/>
                      <a:pt x="931" y="608"/>
                    </a:cubicBezTo>
                    <a:cubicBezTo>
                      <a:pt x="931" y="600"/>
                      <a:pt x="931" y="591"/>
                      <a:pt x="933" y="581"/>
                    </a:cubicBezTo>
                    <a:cubicBezTo>
                      <a:pt x="938" y="548"/>
                      <a:pt x="956" y="525"/>
                      <a:pt x="974" y="504"/>
                    </a:cubicBezTo>
                    <a:lnTo>
                      <a:pt x="983" y="494"/>
                    </a:lnTo>
                    <a:cubicBezTo>
                      <a:pt x="989" y="486"/>
                      <a:pt x="995" y="474"/>
                      <a:pt x="1000" y="463"/>
                    </a:cubicBezTo>
                    <a:cubicBezTo>
                      <a:pt x="1005" y="451"/>
                      <a:pt x="1010" y="439"/>
                      <a:pt x="1018" y="430"/>
                    </a:cubicBezTo>
                    <a:cubicBezTo>
                      <a:pt x="1047" y="405"/>
                      <a:pt x="1068" y="417"/>
                      <a:pt x="1083" y="411"/>
                    </a:cubicBezTo>
                    <a:cubicBezTo>
                      <a:pt x="1103" y="405"/>
                      <a:pt x="1119" y="391"/>
                      <a:pt x="1136" y="376"/>
                    </a:cubicBezTo>
                    <a:cubicBezTo>
                      <a:pt x="1154" y="361"/>
                      <a:pt x="1172" y="346"/>
                      <a:pt x="1194" y="337"/>
                    </a:cubicBezTo>
                    <a:cubicBezTo>
                      <a:pt x="1207" y="333"/>
                      <a:pt x="1217" y="331"/>
                      <a:pt x="1224" y="330"/>
                    </a:cubicBezTo>
                    <a:cubicBezTo>
                      <a:pt x="1224" y="331"/>
                      <a:pt x="1226" y="330"/>
                      <a:pt x="1228" y="321"/>
                    </a:cubicBezTo>
                    <a:cubicBezTo>
                      <a:pt x="1232" y="309"/>
                      <a:pt x="1226" y="255"/>
                      <a:pt x="1221" y="236"/>
                    </a:cubicBezTo>
                    <a:cubicBezTo>
                      <a:pt x="1219" y="226"/>
                      <a:pt x="1214" y="218"/>
                      <a:pt x="1210" y="210"/>
                    </a:cubicBezTo>
                    <a:cubicBezTo>
                      <a:pt x="1204" y="200"/>
                      <a:pt x="1199" y="191"/>
                      <a:pt x="1197" y="181"/>
                    </a:cubicBezTo>
                    <a:cubicBezTo>
                      <a:pt x="1195" y="154"/>
                      <a:pt x="1209" y="138"/>
                      <a:pt x="1219" y="127"/>
                    </a:cubicBezTo>
                    <a:cubicBezTo>
                      <a:pt x="1220" y="126"/>
                      <a:pt x="1221" y="125"/>
                      <a:pt x="1222" y="124"/>
                    </a:cubicBezTo>
                    <a:cubicBezTo>
                      <a:pt x="1205" y="120"/>
                      <a:pt x="1183" y="124"/>
                      <a:pt x="1160" y="128"/>
                    </a:cubicBezTo>
                    <a:cubicBezTo>
                      <a:pt x="1124" y="134"/>
                      <a:pt x="1083" y="141"/>
                      <a:pt x="1048" y="118"/>
                    </a:cubicBezTo>
                    <a:cubicBezTo>
                      <a:pt x="1040" y="114"/>
                      <a:pt x="1035" y="105"/>
                      <a:pt x="1031" y="99"/>
                    </a:cubicBezTo>
                    <a:cubicBezTo>
                      <a:pt x="1030" y="97"/>
                      <a:pt x="1028" y="94"/>
                      <a:pt x="1027" y="93"/>
                    </a:cubicBezTo>
                    <a:cubicBezTo>
                      <a:pt x="1023" y="91"/>
                      <a:pt x="1015" y="91"/>
                      <a:pt x="1009" y="90"/>
                    </a:cubicBezTo>
                    <a:cubicBezTo>
                      <a:pt x="996" y="90"/>
                      <a:pt x="983" y="89"/>
                      <a:pt x="974" y="79"/>
                    </a:cubicBezTo>
                    <a:cubicBezTo>
                      <a:pt x="955" y="63"/>
                      <a:pt x="954" y="31"/>
                      <a:pt x="957" y="0"/>
                    </a:cubicBezTo>
                    <a:cubicBezTo>
                      <a:pt x="951" y="6"/>
                      <a:pt x="945" y="12"/>
                      <a:pt x="938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9" name="Freeform 27">
                <a:extLst>
                  <a:ext uri="{FF2B5EF4-FFF2-40B4-BE49-F238E27FC236}">
                    <a16:creationId xmlns="" xmlns:a16="http://schemas.microsoft.com/office/drawing/2014/main" id="{7352FB13-295E-48CE-808D-2B36A3045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" y="1179"/>
                <a:ext cx="515" cy="896"/>
              </a:xfrm>
              <a:custGeom>
                <a:avLst/>
                <a:gdLst>
                  <a:gd name="T0" fmla="*/ 1412 w 1549"/>
                  <a:gd name="T1" fmla="*/ 1617 h 2693"/>
                  <a:gd name="T2" fmla="*/ 1330 w 1549"/>
                  <a:gd name="T3" fmla="*/ 1471 h 2693"/>
                  <a:gd name="T4" fmla="*/ 1256 w 1549"/>
                  <a:gd name="T5" fmla="*/ 1338 h 2693"/>
                  <a:gd name="T6" fmla="*/ 1171 w 1549"/>
                  <a:gd name="T7" fmla="*/ 1254 h 2693"/>
                  <a:gd name="T8" fmla="*/ 1216 w 1549"/>
                  <a:gd name="T9" fmla="*/ 1122 h 2693"/>
                  <a:gd name="T10" fmla="*/ 1312 w 1549"/>
                  <a:gd name="T11" fmla="*/ 1023 h 2693"/>
                  <a:gd name="T12" fmla="*/ 1369 w 1549"/>
                  <a:gd name="T13" fmla="*/ 1059 h 2693"/>
                  <a:gd name="T14" fmla="*/ 1342 w 1549"/>
                  <a:gd name="T15" fmla="*/ 963 h 2693"/>
                  <a:gd name="T16" fmla="*/ 1248 w 1549"/>
                  <a:gd name="T17" fmla="*/ 917 h 2693"/>
                  <a:gd name="T18" fmla="*/ 1077 w 1549"/>
                  <a:gd name="T19" fmla="*/ 803 h 2693"/>
                  <a:gd name="T20" fmla="*/ 1018 w 1549"/>
                  <a:gd name="T21" fmla="*/ 726 h 2693"/>
                  <a:gd name="T22" fmla="*/ 946 w 1549"/>
                  <a:gd name="T23" fmla="*/ 651 h 2693"/>
                  <a:gd name="T24" fmla="*/ 1007 w 1549"/>
                  <a:gd name="T25" fmla="*/ 443 h 2693"/>
                  <a:gd name="T26" fmla="*/ 996 w 1549"/>
                  <a:gd name="T27" fmla="*/ 96 h 2693"/>
                  <a:gd name="T28" fmla="*/ 850 w 1549"/>
                  <a:gd name="T29" fmla="*/ 34 h 2693"/>
                  <a:gd name="T30" fmla="*/ 782 w 1549"/>
                  <a:gd name="T31" fmla="*/ 11 h 2693"/>
                  <a:gd name="T32" fmla="*/ 681 w 1549"/>
                  <a:gd name="T33" fmla="*/ 0 h 2693"/>
                  <a:gd name="T34" fmla="*/ 631 w 1549"/>
                  <a:gd name="T35" fmla="*/ 24 h 2693"/>
                  <a:gd name="T36" fmla="*/ 811 w 1549"/>
                  <a:gd name="T37" fmla="*/ 110 h 2693"/>
                  <a:gd name="T38" fmla="*/ 785 w 1549"/>
                  <a:gd name="T39" fmla="*/ 213 h 2693"/>
                  <a:gd name="T40" fmla="*/ 734 w 1549"/>
                  <a:gd name="T41" fmla="*/ 322 h 2693"/>
                  <a:gd name="T42" fmla="*/ 608 w 1549"/>
                  <a:gd name="T43" fmla="*/ 498 h 2693"/>
                  <a:gd name="T44" fmla="*/ 565 w 1549"/>
                  <a:gd name="T45" fmla="*/ 497 h 2693"/>
                  <a:gd name="T46" fmla="*/ 477 w 1549"/>
                  <a:gd name="T47" fmla="*/ 556 h 2693"/>
                  <a:gd name="T48" fmla="*/ 449 w 1549"/>
                  <a:gd name="T49" fmla="*/ 691 h 2693"/>
                  <a:gd name="T50" fmla="*/ 465 w 1549"/>
                  <a:gd name="T51" fmla="*/ 966 h 2693"/>
                  <a:gd name="T52" fmla="*/ 363 w 1549"/>
                  <a:gd name="T53" fmla="*/ 1152 h 2693"/>
                  <a:gd name="T54" fmla="*/ 207 w 1549"/>
                  <a:gd name="T55" fmla="*/ 1353 h 2693"/>
                  <a:gd name="T56" fmla="*/ 168 w 1549"/>
                  <a:gd name="T57" fmla="*/ 1476 h 2693"/>
                  <a:gd name="T58" fmla="*/ 166 w 1549"/>
                  <a:gd name="T59" fmla="*/ 1507 h 2693"/>
                  <a:gd name="T60" fmla="*/ 100 w 1549"/>
                  <a:gd name="T61" fmla="*/ 1662 h 2693"/>
                  <a:gd name="T62" fmla="*/ 23 w 1549"/>
                  <a:gd name="T63" fmla="*/ 1965 h 2693"/>
                  <a:gd name="T64" fmla="*/ 4 w 1549"/>
                  <a:gd name="T65" fmla="*/ 2280 h 2693"/>
                  <a:gd name="T66" fmla="*/ 41 w 1549"/>
                  <a:gd name="T67" fmla="*/ 2411 h 2693"/>
                  <a:gd name="T68" fmla="*/ 66 w 1549"/>
                  <a:gd name="T69" fmla="*/ 2383 h 2693"/>
                  <a:gd name="T70" fmla="*/ 158 w 1549"/>
                  <a:gd name="T71" fmla="*/ 2321 h 2693"/>
                  <a:gd name="T72" fmla="*/ 121 w 1549"/>
                  <a:gd name="T73" fmla="*/ 2526 h 2693"/>
                  <a:gd name="T74" fmla="*/ 331 w 1549"/>
                  <a:gd name="T75" fmla="*/ 2578 h 2693"/>
                  <a:gd name="T76" fmla="*/ 390 w 1549"/>
                  <a:gd name="T77" fmla="*/ 2587 h 2693"/>
                  <a:gd name="T78" fmla="*/ 456 w 1549"/>
                  <a:gd name="T79" fmla="*/ 2512 h 2693"/>
                  <a:gd name="T80" fmla="*/ 460 w 1549"/>
                  <a:gd name="T81" fmla="*/ 2486 h 2693"/>
                  <a:gd name="T82" fmla="*/ 550 w 1549"/>
                  <a:gd name="T83" fmla="*/ 2505 h 2693"/>
                  <a:gd name="T84" fmla="*/ 708 w 1549"/>
                  <a:gd name="T85" fmla="*/ 2625 h 2693"/>
                  <a:gd name="T86" fmla="*/ 953 w 1549"/>
                  <a:gd name="T87" fmla="*/ 2674 h 2693"/>
                  <a:gd name="T88" fmla="*/ 1024 w 1549"/>
                  <a:gd name="T89" fmla="*/ 2600 h 2693"/>
                  <a:gd name="T90" fmla="*/ 1259 w 1549"/>
                  <a:gd name="T91" fmla="*/ 2543 h 2693"/>
                  <a:gd name="T92" fmla="*/ 1387 w 1549"/>
                  <a:gd name="T93" fmla="*/ 2498 h 2693"/>
                  <a:gd name="T94" fmla="*/ 1443 w 1549"/>
                  <a:gd name="T95" fmla="*/ 2513 h 2693"/>
                  <a:gd name="T96" fmla="*/ 1444 w 1549"/>
                  <a:gd name="T97" fmla="*/ 2493 h 2693"/>
                  <a:gd name="T98" fmla="*/ 1424 w 1549"/>
                  <a:gd name="T99" fmla="*/ 2388 h 2693"/>
                  <a:gd name="T100" fmla="*/ 1400 w 1549"/>
                  <a:gd name="T101" fmla="*/ 2327 h 2693"/>
                  <a:gd name="T102" fmla="*/ 1462 w 1549"/>
                  <a:gd name="T103" fmla="*/ 2173 h 2693"/>
                  <a:gd name="T104" fmla="*/ 1466 w 1549"/>
                  <a:gd name="T105" fmla="*/ 2079 h 2693"/>
                  <a:gd name="T106" fmla="*/ 1305 w 1549"/>
                  <a:gd name="T107" fmla="*/ 2043 h 2693"/>
                  <a:gd name="T108" fmla="*/ 1378 w 1549"/>
                  <a:gd name="T109" fmla="*/ 1904 h 2693"/>
                  <a:gd name="T110" fmla="*/ 1418 w 1549"/>
                  <a:gd name="T111" fmla="*/ 1827 h 2693"/>
                  <a:gd name="T112" fmla="*/ 1525 w 1549"/>
                  <a:gd name="T113" fmla="*/ 1747 h 2693"/>
                  <a:gd name="T114" fmla="*/ 1505 w 1549"/>
                  <a:gd name="T115" fmla="*/ 1642 h 2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49" h="2693">
                    <a:moveTo>
                      <a:pt x="1485" y="1630"/>
                    </a:moveTo>
                    <a:cubicBezTo>
                      <a:pt x="1483" y="1630"/>
                      <a:pt x="1476" y="1630"/>
                      <a:pt x="1468" y="1631"/>
                    </a:cubicBezTo>
                    <a:cubicBezTo>
                      <a:pt x="1452" y="1632"/>
                      <a:pt x="1432" y="1633"/>
                      <a:pt x="1412" y="1617"/>
                    </a:cubicBezTo>
                    <a:cubicBezTo>
                      <a:pt x="1389" y="1601"/>
                      <a:pt x="1381" y="1574"/>
                      <a:pt x="1372" y="1548"/>
                    </a:cubicBezTo>
                    <a:cubicBezTo>
                      <a:pt x="1365" y="1524"/>
                      <a:pt x="1358" y="1501"/>
                      <a:pt x="1339" y="1489"/>
                    </a:cubicBezTo>
                    <a:cubicBezTo>
                      <a:pt x="1333" y="1485"/>
                      <a:pt x="1330" y="1478"/>
                      <a:pt x="1330" y="1471"/>
                    </a:cubicBezTo>
                    <a:cubicBezTo>
                      <a:pt x="1332" y="1458"/>
                      <a:pt x="1328" y="1446"/>
                      <a:pt x="1324" y="1432"/>
                    </a:cubicBezTo>
                    <a:cubicBezTo>
                      <a:pt x="1321" y="1424"/>
                      <a:pt x="1319" y="1414"/>
                      <a:pt x="1317" y="1405"/>
                    </a:cubicBezTo>
                    <a:cubicBezTo>
                      <a:pt x="1265" y="1398"/>
                      <a:pt x="1260" y="1364"/>
                      <a:pt x="1256" y="1338"/>
                    </a:cubicBezTo>
                    <a:cubicBezTo>
                      <a:pt x="1254" y="1324"/>
                      <a:pt x="1252" y="1309"/>
                      <a:pt x="1242" y="1295"/>
                    </a:cubicBezTo>
                    <a:cubicBezTo>
                      <a:pt x="1236" y="1286"/>
                      <a:pt x="1221" y="1281"/>
                      <a:pt x="1208" y="1277"/>
                    </a:cubicBezTo>
                    <a:cubicBezTo>
                      <a:pt x="1193" y="1271"/>
                      <a:pt x="1179" y="1266"/>
                      <a:pt x="1171" y="1254"/>
                    </a:cubicBezTo>
                    <a:cubicBezTo>
                      <a:pt x="1154" y="1220"/>
                      <a:pt x="1176" y="1204"/>
                      <a:pt x="1186" y="1196"/>
                    </a:cubicBezTo>
                    <a:cubicBezTo>
                      <a:pt x="1190" y="1192"/>
                      <a:pt x="1194" y="1189"/>
                      <a:pt x="1197" y="1186"/>
                    </a:cubicBezTo>
                    <a:cubicBezTo>
                      <a:pt x="1206" y="1171"/>
                      <a:pt x="1213" y="1147"/>
                      <a:pt x="1216" y="1122"/>
                    </a:cubicBezTo>
                    <a:cubicBezTo>
                      <a:pt x="1217" y="1117"/>
                      <a:pt x="1217" y="1112"/>
                      <a:pt x="1216" y="1107"/>
                    </a:cubicBezTo>
                    <a:cubicBezTo>
                      <a:pt x="1215" y="1094"/>
                      <a:pt x="1214" y="1077"/>
                      <a:pt x="1225" y="1063"/>
                    </a:cubicBezTo>
                    <a:cubicBezTo>
                      <a:pt x="1234" y="1050"/>
                      <a:pt x="1297" y="1023"/>
                      <a:pt x="1312" y="1023"/>
                    </a:cubicBezTo>
                    <a:cubicBezTo>
                      <a:pt x="1330" y="1021"/>
                      <a:pt x="1345" y="1020"/>
                      <a:pt x="1351" y="1039"/>
                    </a:cubicBezTo>
                    <a:cubicBezTo>
                      <a:pt x="1352" y="1039"/>
                      <a:pt x="1352" y="1041"/>
                      <a:pt x="1357" y="1045"/>
                    </a:cubicBezTo>
                    <a:cubicBezTo>
                      <a:pt x="1363" y="1050"/>
                      <a:pt x="1366" y="1054"/>
                      <a:pt x="1369" y="1059"/>
                    </a:cubicBezTo>
                    <a:cubicBezTo>
                      <a:pt x="1370" y="1061"/>
                      <a:pt x="1372" y="1063"/>
                      <a:pt x="1373" y="1065"/>
                    </a:cubicBezTo>
                    <a:cubicBezTo>
                      <a:pt x="1373" y="1065"/>
                      <a:pt x="1373" y="1065"/>
                      <a:pt x="1374" y="1065"/>
                    </a:cubicBezTo>
                    <a:cubicBezTo>
                      <a:pt x="1376" y="1057"/>
                      <a:pt x="1366" y="1022"/>
                      <a:pt x="1342" y="963"/>
                    </a:cubicBezTo>
                    <a:cubicBezTo>
                      <a:pt x="1339" y="954"/>
                      <a:pt x="1336" y="947"/>
                      <a:pt x="1334" y="942"/>
                    </a:cubicBezTo>
                    <a:cubicBezTo>
                      <a:pt x="1327" y="918"/>
                      <a:pt x="1318" y="903"/>
                      <a:pt x="1309" y="899"/>
                    </a:cubicBezTo>
                    <a:cubicBezTo>
                      <a:pt x="1296" y="893"/>
                      <a:pt x="1273" y="905"/>
                      <a:pt x="1248" y="917"/>
                    </a:cubicBezTo>
                    <a:cubicBezTo>
                      <a:pt x="1239" y="921"/>
                      <a:pt x="1228" y="926"/>
                      <a:pt x="1218" y="931"/>
                    </a:cubicBezTo>
                    <a:cubicBezTo>
                      <a:pt x="1158" y="958"/>
                      <a:pt x="1131" y="900"/>
                      <a:pt x="1111" y="858"/>
                    </a:cubicBezTo>
                    <a:cubicBezTo>
                      <a:pt x="1100" y="836"/>
                      <a:pt x="1090" y="814"/>
                      <a:pt x="1077" y="803"/>
                    </a:cubicBezTo>
                    <a:cubicBezTo>
                      <a:pt x="1070" y="796"/>
                      <a:pt x="1065" y="791"/>
                      <a:pt x="1061" y="788"/>
                    </a:cubicBezTo>
                    <a:cubicBezTo>
                      <a:pt x="1050" y="779"/>
                      <a:pt x="1039" y="771"/>
                      <a:pt x="1028" y="749"/>
                    </a:cubicBezTo>
                    <a:cubicBezTo>
                      <a:pt x="1024" y="741"/>
                      <a:pt x="1021" y="734"/>
                      <a:pt x="1018" y="726"/>
                    </a:cubicBezTo>
                    <a:cubicBezTo>
                      <a:pt x="1015" y="717"/>
                      <a:pt x="1013" y="709"/>
                      <a:pt x="1008" y="702"/>
                    </a:cubicBezTo>
                    <a:cubicBezTo>
                      <a:pt x="998" y="688"/>
                      <a:pt x="979" y="674"/>
                      <a:pt x="962" y="662"/>
                    </a:cubicBezTo>
                    <a:cubicBezTo>
                      <a:pt x="957" y="658"/>
                      <a:pt x="951" y="655"/>
                      <a:pt x="946" y="651"/>
                    </a:cubicBezTo>
                    <a:cubicBezTo>
                      <a:pt x="942" y="647"/>
                      <a:pt x="939" y="641"/>
                      <a:pt x="939" y="635"/>
                    </a:cubicBezTo>
                    <a:cubicBezTo>
                      <a:pt x="939" y="629"/>
                      <a:pt x="942" y="623"/>
                      <a:pt x="947" y="619"/>
                    </a:cubicBezTo>
                    <a:cubicBezTo>
                      <a:pt x="1008" y="575"/>
                      <a:pt x="1008" y="522"/>
                      <a:pt x="1007" y="443"/>
                    </a:cubicBezTo>
                    <a:lnTo>
                      <a:pt x="1007" y="426"/>
                    </a:lnTo>
                    <a:cubicBezTo>
                      <a:pt x="1007" y="397"/>
                      <a:pt x="1010" y="365"/>
                      <a:pt x="1012" y="331"/>
                    </a:cubicBezTo>
                    <a:cubicBezTo>
                      <a:pt x="1017" y="248"/>
                      <a:pt x="1023" y="161"/>
                      <a:pt x="996" y="96"/>
                    </a:cubicBezTo>
                    <a:cubicBezTo>
                      <a:pt x="983" y="64"/>
                      <a:pt x="967" y="51"/>
                      <a:pt x="935" y="47"/>
                    </a:cubicBezTo>
                    <a:cubicBezTo>
                      <a:pt x="924" y="45"/>
                      <a:pt x="915" y="45"/>
                      <a:pt x="907" y="45"/>
                    </a:cubicBezTo>
                    <a:cubicBezTo>
                      <a:pt x="890" y="46"/>
                      <a:pt x="871" y="46"/>
                      <a:pt x="850" y="34"/>
                    </a:cubicBezTo>
                    <a:cubicBezTo>
                      <a:pt x="840" y="29"/>
                      <a:pt x="833" y="24"/>
                      <a:pt x="828" y="19"/>
                    </a:cubicBezTo>
                    <a:cubicBezTo>
                      <a:pt x="821" y="13"/>
                      <a:pt x="817" y="11"/>
                      <a:pt x="804" y="8"/>
                    </a:cubicBezTo>
                    <a:cubicBezTo>
                      <a:pt x="799" y="8"/>
                      <a:pt x="790" y="9"/>
                      <a:pt x="782" y="11"/>
                    </a:cubicBezTo>
                    <a:cubicBezTo>
                      <a:pt x="773" y="12"/>
                      <a:pt x="764" y="14"/>
                      <a:pt x="757" y="14"/>
                    </a:cubicBezTo>
                    <a:cubicBezTo>
                      <a:pt x="747" y="13"/>
                      <a:pt x="733" y="10"/>
                      <a:pt x="719" y="7"/>
                    </a:cubicBezTo>
                    <a:cubicBezTo>
                      <a:pt x="707" y="5"/>
                      <a:pt x="689" y="1"/>
                      <a:pt x="681" y="0"/>
                    </a:cubicBezTo>
                    <a:cubicBezTo>
                      <a:pt x="679" y="1"/>
                      <a:pt x="676" y="1"/>
                      <a:pt x="673" y="1"/>
                    </a:cubicBezTo>
                    <a:cubicBezTo>
                      <a:pt x="668" y="4"/>
                      <a:pt x="662" y="7"/>
                      <a:pt x="657" y="9"/>
                    </a:cubicBezTo>
                    <a:cubicBezTo>
                      <a:pt x="647" y="14"/>
                      <a:pt x="638" y="18"/>
                      <a:pt x="631" y="24"/>
                    </a:cubicBezTo>
                    <a:cubicBezTo>
                      <a:pt x="650" y="36"/>
                      <a:pt x="676" y="42"/>
                      <a:pt x="701" y="47"/>
                    </a:cubicBezTo>
                    <a:cubicBezTo>
                      <a:pt x="723" y="52"/>
                      <a:pt x="744" y="57"/>
                      <a:pt x="763" y="65"/>
                    </a:cubicBezTo>
                    <a:cubicBezTo>
                      <a:pt x="793" y="80"/>
                      <a:pt x="807" y="93"/>
                      <a:pt x="811" y="110"/>
                    </a:cubicBezTo>
                    <a:cubicBezTo>
                      <a:pt x="816" y="129"/>
                      <a:pt x="805" y="144"/>
                      <a:pt x="796" y="158"/>
                    </a:cubicBezTo>
                    <a:cubicBezTo>
                      <a:pt x="790" y="165"/>
                      <a:pt x="784" y="174"/>
                      <a:pt x="781" y="183"/>
                    </a:cubicBezTo>
                    <a:cubicBezTo>
                      <a:pt x="784" y="192"/>
                      <a:pt x="785" y="203"/>
                      <a:pt x="785" y="213"/>
                    </a:cubicBezTo>
                    <a:cubicBezTo>
                      <a:pt x="785" y="226"/>
                      <a:pt x="782" y="237"/>
                      <a:pt x="779" y="247"/>
                    </a:cubicBezTo>
                    <a:cubicBezTo>
                      <a:pt x="778" y="250"/>
                      <a:pt x="777" y="254"/>
                      <a:pt x="776" y="257"/>
                    </a:cubicBezTo>
                    <a:cubicBezTo>
                      <a:pt x="765" y="294"/>
                      <a:pt x="750" y="308"/>
                      <a:pt x="734" y="322"/>
                    </a:cubicBezTo>
                    <a:cubicBezTo>
                      <a:pt x="729" y="327"/>
                      <a:pt x="723" y="333"/>
                      <a:pt x="716" y="340"/>
                    </a:cubicBezTo>
                    <a:cubicBezTo>
                      <a:pt x="699" y="358"/>
                      <a:pt x="693" y="381"/>
                      <a:pt x="686" y="405"/>
                    </a:cubicBezTo>
                    <a:cubicBezTo>
                      <a:pt x="677" y="443"/>
                      <a:pt x="664" y="489"/>
                      <a:pt x="608" y="498"/>
                    </a:cubicBezTo>
                    <a:cubicBezTo>
                      <a:pt x="605" y="500"/>
                      <a:pt x="601" y="501"/>
                      <a:pt x="597" y="501"/>
                    </a:cubicBezTo>
                    <a:cubicBezTo>
                      <a:pt x="594" y="501"/>
                      <a:pt x="592" y="501"/>
                      <a:pt x="589" y="500"/>
                    </a:cubicBezTo>
                    <a:cubicBezTo>
                      <a:pt x="580" y="501"/>
                      <a:pt x="572" y="501"/>
                      <a:pt x="565" y="497"/>
                    </a:cubicBezTo>
                    <a:cubicBezTo>
                      <a:pt x="565" y="497"/>
                      <a:pt x="564" y="496"/>
                      <a:pt x="563" y="496"/>
                    </a:cubicBezTo>
                    <a:cubicBezTo>
                      <a:pt x="549" y="497"/>
                      <a:pt x="530" y="504"/>
                      <a:pt x="513" y="515"/>
                    </a:cubicBezTo>
                    <a:cubicBezTo>
                      <a:pt x="490" y="530"/>
                      <a:pt x="478" y="547"/>
                      <a:pt x="477" y="556"/>
                    </a:cubicBezTo>
                    <a:cubicBezTo>
                      <a:pt x="476" y="563"/>
                      <a:pt x="479" y="573"/>
                      <a:pt x="481" y="584"/>
                    </a:cubicBezTo>
                    <a:cubicBezTo>
                      <a:pt x="486" y="604"/>
                      <a:pt x="493" y="630"/>
                      <a:pt x="480" y="656"/>
                    </a:cubicBezTo>
                    <a:cubicBezTo>
                      <a:pt x="473" y="672"/>
                      <a:pt x="460" y="682"/>
                      <a:pt x="449" y="691"/>
                    </a:cubicBezTo>
                    <a:cubicBezTo>
                      <a:pt x="441" y="698"/>
                      <a:pt x="433" y="703"/>
                      <a:pt x="429" y="711"/>
                    </a:cubicBezTo>
                    <a:cubicBezTo>
                      <a:pt x="410" y="745"/>
                      <a:pt x="424" y="772"/>
                      <a:pt x="449" y="813"/>
                    </a:cubicBezTo>
                    <a:cubicBezTo>
                      <a:pt x="479" y="865"/>
                      <a:pt x="485" y="921"/>
                      <a:pt x="465" y="966"/>
                    </a:cubicBezTo>
                    <a:cubicBezTo>
                      <a:pt x="453" y="993"/>
                      <a:pt x="436" y="1017"/>
                      <a:pt x="419" y="1039"/>
                    </a:cubicBezTo>
                    <a:cubicBezTo>
                      <a:pt x="401" y="1063"/>
                      <a:pt x="384" y="1086"/>
                      <a:pt x="374" y="1113"/>
                    </a:cubicBezTo>
                    <a:cubicBezTo>
                      <a:pt x="368" y="1129"/>
                      <a:pt x="365" y="1142"/>
                      <a:pt x="363" y="1152"/>
                    </a:cubicBezTo>
                    <a:cubicBezTo>
                      <a:pt x="354" y="1189"/>
                      <a:pt x="348" y="1207"/>
                      <a:pt x="292" y="1231"/>
                    </a:cubicBezTo>
                    <a:cubicBezTo>
                      <a:pt x="252" y="1247"/>
                      <a:pt x="244" y="1269"/>
                      <a:pt x="231" y="1301"/>
                    </a:cubicBezTo>
                    <a:cubicBezTo>
                      <a:pt x="225" y="1317"/>
                      <a:pt x="218" y="1335"/>
                      <a:pt x="207" y="1353"/>
                    </a:cubicBezTo>
                    <a:cubicBezTo>
                      <a:pt x="202" y="1362"/>
                      <a:pt x="197" y="1369"/>
                      <a:pt x="192" y="1375"/>
                    </a:cubicBezTo>
                    <a:cubicBezTo>
                      <a:pt x="185" y="1384"/>
                      <a:pt x="180" y="1390"/>
                      <a:pt x="176" y="1404"/>
                    </a:cubicBezTo>
                    <a:cubicBezTo>
                      <a:pt x="171" y="1424"/>
                      <a:pt x="170" y="1450"/>
                      <a:pt x="168" y="1476"/>
                    </a:cubicBezTo>
                    <a:cubicBezTo>
                      <a:pt x="168" y="1476"/>
                      <a:pt x="168" y="1476"/>
                      <a:pt x="168" y="1476"/>
                    </a:cubicBezTo>
                    <a:cubicBezTo>
                      <a:pt x="174" y="1483"/>
                      <a:pt x="176" y="1492"/>
                      <a:pt x="171" y="1500"/>
                    </a:cubicBezTo>
                    <a:cubicBezTo>
                      <a:pt x="169" y="1503"/>
                      <a:pt x="167" y="1505"/>
                      <a:pt x="166" y="1507"/>
                    </a:cubicBezTo>
                    <a:cubicBezTo>
                      <a:pt x="164" y="1512"/>
                      <a:pt x="161" y="1517"/>
                      <a:pt x="156" y="1520"/>
                    </a:cubicBezTo>
                    <a:cubicBezTo>
                      <a:pt x="156" y="1521"/>
                      <a:pt x="156" y="1522"/>
                      <a:pt x="156" y="1523"/>
                    </a:cubicBezTo>
                    <a:cubicBezTo>
                      <a:pt x="147" y="1578"/>
                      <a:pt x="123" y="1621"/>
                      <a:pt x="100" y="1662"/>
                    </a:cubicBezTo>
                    <a:cubicBezTo>
                      <a:pt x="83" y="1692"/>
                      <a:pt x="67" y="1720"/>
                      <a:pt x="56" y="1753"/>
                    </a:cubicBezTo>
                    <a:cubicBezTo>
                      <a:pt x="45" y="1787"/>
                      <a:pt x="41" y="1825"/>
                      <a:pt x="38" y="1864"/>
                    </a:cubicBezTo>
                    <a:cubicBezTo>
                      <a:pt x="35" y="1898"/>
                      <a:pt x="32" y="1933"/>
                      <a:pt x="23" y="1965"/>
                    </a:cubicBezTo>
                    <a:cubicBezTo>
                      <a:pt x="20" y="1976"/>
                      <a:pt x="17" y="1985"/>
                      <a:pt x="14" y="1994"/>
                    </a:cubicBezTo>
                    <a:cubicBezTo>
                      <a:pt x="5" y="2020"/>
                      <a:pt x="0" y="2035"/>
                      <a:pt x="4" y="2068"/>
                    </a:cubicBezTo>
                    <a:cubicBezTo>
                      <a:pt x="9" y="2141"/>
                      <a:pt x="9" y="2210"/>
                      <a:pt x="4" y="2280"/>
                    </a:cubicBezTo>
                    <a:cubicBezTo>
                      <a:pt x="0" y="2351"/>
                      <a:pt x="1" y="2406"/>
                      <a:pt x="11" y="2459"/>
                    </a:cubicBezTo>
                    <a:cubicBezTo>
                      <a:pt x="16" y="2452"/>
                      <a:pt x="20" y="2445"/>
                      <a:pt x="25" y="2437"/>
                    </a:cubicBezTo>
                    <a:cubicBezTo>
                      <a:pt x="30" y="2429"/>
                      <a:pt x="35" y="2420"/>
                      <a:pt x="41" y="2411"/>
                    </a:cubicBezTo>
                    <a:cubicBezTo>
                      <a:pt x="41" y="2410"/>
                      <a:pt x="41" y="2408"/>
                      <a:pt x="42" y="2407"/>
                    </a:cubicBezTo>
                    <a:cubicBezTo>
                      <a:pt x="44" y="2401"/>
                      <a:pt x="49" y="2396"/>
                      <a:pt x="54" y="2395"/>
                    </a:cubicBezTo>
                    <a:cubicBezTo>
                      <a:pt x="57" y="2391"/>
                      <a:pt x="61" y="2387"/>
                      <a:pt x="66" y="2383"/>
                    </a:cubicBezTo>
                    <a:cubicBezTo>
                      <a:pt x="86" y="2368"/>
                      <a:pt x="102" y="2355"/>
                      <a:pt x="118" y="2342"/>
                    </a:cubicBezTo>
                    <a:lnTo>
                      <a:pt x="140" y="2324"/>
                    </a:lnTo>
                    <a:cubicBezTo>
                      <a:pt x="145" y="2320"/>
                      <a:pt x="151" y="2319"/>
                      <a:pt x="158" y="2321"/>
                    </a:cubicBezTo>
                    <a:cubicBezTo>
                      <a:pt x="164" y="2323"/>
                      <a:pt x="169" y="2328"/>
                      <a:pt x="171" y="2334"/>
                    </a:cubicBezTo>
                    <a:cubicBezTo>
                      <a:pt x="181" y="2366"/>
                      <a:pt x="162" y="2406"/>
                      <a:pt x="143" y="2446"/>
                    </a:cubicBezTo>
                    <a:cubicBezTo>
                      <a:pt x="129" y="2475"/>
                      <a:pt x="110" y="2516"/>
                      <a:pt x="121" y="2526"/>
                    </a:cubicBezTo>
                    <a:cubicBezTo>
                      <a:pt x="129" y="2532"/>
                      <a:pt x="153" y="2530"/>
                      <a:pt x="172" y="2529"/>
                    </a:cubicBezTo>
                    <a:cubicBezTo>
                      <a:pt x="195" y="2527"/>
                      <a:pt x="219" y="2525"/>
                      <a:pt x="238" y="2533"/>
                    </a:cubicBezTo>
                    <a:cubicBezTo>
                      <a:pt x="265" y="2540"/>
                      <a:pt x="302" y="2558"/>
                      <a:pt x="331" y="2578"/>
                    </a:cubicBezTo>
                    <a:cubicBezTo>
                      <a:pt x="341" y="2584"/>
                      <a:pt x="350" y="2591"/>
                      <a:pt x="358" y="2598"/>
                    </a:cubicBezTo>
                    <a:cubicBezTo>
                      <a:pt x="366" y="2604"/>
                      <a:pt x="377" y="2613"/>
                      <a:pt x="382" y="2615"/>
                    </a:cubicBezTo>
                    <a:cubicBezTo>
                      <a:pt x="381" y="2613"/>
                      <a:pt x="385" y="2607"/>
                      <a:pt x="390" y="2587"/>
                    </a:cubicBezTo>
                    <a:cubicBezTo>
                      <a:pt x="398" y="2552"/>
                      <a:pt x="400" y="2545"/>
                      <a:pt x="425" y="2531"/>
                    </a:cubicBezTo>
                    <a:cubicBezTo>
                      <a:pt x="429" y="2528"/>
                      <a:pt x="435" y="2525"/>
                      <a:pt x="444" y="2519"/>
                    </a:cubicBezTo>
                    <a:cubicBezTo>
                      <a:pt x="448" y="2516"/>
                      <a:pt x="452" y="2514"/>
                      <a:pt x="456" y="2512"/>
                    </a:cubicBezTo>
                    <a:cubicBezTo>
                      <a:pt x="458" y="2511"/>
                      <a:pt x="461" y="2510"/>
                      <a:pt x="463" y="2508"/>
                    </a:cubicBezTo>
                    <a:cubicBezTo>
                      <a:pt x="462" y="2508"/>
                      <a:pt x="462" y="2506"/>
                      <a:pt x="461" y="2505"/>
                    </a:cubicBezTo>
                    <a:cubicBezTo>
                      <a:pt x="458" y="2499"/>
                      <a:pt x="457" y="2492"/>
                      <a:pt x="460" y="2486"/>
                    </a:cubicBezTo>
                    <a:cubicBezTo>
                      <a:pt x="463" y="2480"/>
                      <a:pt x="469" y="2476"/>
                      <a:pt x="476" y="2475"/>
                    </a:cubicBezTo>
                    <a:cubicBezTo>
                      <a:pt x="505" y="2474"/>
                      <a:pt x="524" y="2493"/>
                      <a:pt x="534" y="2519"/>
                    </a:cubicBezTo>
                    <a:cubicBezTo>
                      <a:pt x="540" y="2515"/>
                      <a:pt x="545" y="2510"/>
                      <a:pt x="550" y="2505"/>
                    </a:cubicBezTo>
                    <a:cubicBezTo>
                      <a:pt x="575" y="2479"/>
                      <a:pt x="597" y="2474"/>
                      <a:pt x="643" y="2513"/>
                    </a:cubicBezTo>
                    <a:cubicBezTo>
                      <a:pt x="667" y="2534"/>
                      <a:pt x="707" y="2575"/>
                      <a:pt x="708" y="2614"/>
                    </a:cubicBezTo>
                    <a:cubicBezTo>
                      <a:pt x="709" y="2618"/>
                      <a:pt x="708" y="2622"/>
                      <a:pt x="708" y="2625"/>
                    </a:cubicBezTo>
                    <a:cubicBezTo>
                      <a:pt x="730" y="2628"/>
                      <a:pt x="752" y="2630"/>
                      <a:pt x="773" y="2632"/>
                    </a:cubicBezTo>
                    <a:cubicBezTo>
                      <a:pt x="825" y="2636"/>
                      <a:pt x="878" y="2640"/>
                      <a:pt x="934" y="2665"/>
                    </a:cubicBezTo>
                    <a:cubicBezTo>
                      <a:pt x="940" y="2668"/>
                      <a:pt x="946" y="2671"/>
                      <a:pt x="953" y="2674"/>
                    </a:cubicBezTo>
                    <a:cubicBezTo>
                      <a:pt x="983" y="2689"/>
                      <a:pt x="995" y="2693"/>
                      <a:pt x="1006" y="2682"/>
                    </a:cubicBezTo>
                    <a:cubicBezTo>
                      <a:pt x="1013" y="2676"/>
                      <a:pt x="1013" y="2667"/>
                      <a:pt x="1012" y="2650"/>
                    </a:cubicBezTo>
                    <a:cubicBezTo>
                      <a:pt x="1011" y="2635"/>
                      <a:pt x="1009" y="2615"/>
                      <a:pt x="1024" y="2600"/>
                    </a:cubicBezTo>
                    <a:cubicBezTo>
                      <a:pt x="1043" y="2579"/>
                      <a:pt x="1083" y="2583"/>
                      <a:pt x="1122" y="2586"/>
                    </a:cubicBezTo>
                    <a:cubicBezTo>
                      <a:pt x="1138" y="2587"/>
                      <a:pt x="1154" y="2589"/>
                      <a:pt x="1161" y="2587"/>
                    </a:cubicBezTo>
                    <a:cubicBezTo>
                      <a:pt x="1191" y="2581"/>
                      <a:pt x="1227" y="2561"/>
                      <a:pt x="1259" y="2543"/>
                    </a:cubicBezTo>
                    <a:cubicBezTo>
                      <a:pt x="1272" y="2536"/>
                      <a:pt x="1284" y="2529"/>
                      <a:pt x="1296" y="2523"/>
                    </a:cubicBezTo>
                    <a:lnTo>
                      <a:pt x="1302" y="2519"/>
                    </a:lnTo>
                    <a:cubicBezTo>
                      <a:pt x="1333" y="2501"/>
                      <a:pt x="1349" y="2492"/>
                      <a:pt x="1387" y="2498"/>
                    </a:cubicBezTo>
                    <a:cubicBezTo>
                      <a:pt x="1397" y="2500"/>
                      <a:pt x="1406" y="2504"/>
                      <a:pt x="1413" y="2507"/>
                    </a:cubicBezTo>
                    <a:cubicBezTo>
                      <a:pt x="1419" y="2510"/>
                      <a:pt x="1425" y="2513"/>
                      <a:pt x="1430" y="2514"/>
                    </a:cubicBezTo>
                    <a:cubicBezTo>
                      <a:pt x="1436" y="2514"/>
                      <a:pt x="1440" y="2514"/>
                      <a:pt x="1443" y="2513"/>
                    </a:cubicBezTo>
                    <a:cubicBezTo>
                      <a:pt x="1443" y="2511"/>
                      <a:pt x="1443" y="2509"/>
                      <a:pt x="1444" y="2507"/>
                    </a:cubicBezTo>
                    <a:cubicBezTo>
                      <a:pt x="1445" y="2505"/>
                      <a:pt x="1446" y="2504"/>
                      <a:pt x="1447" y="2503"/>
                    </a:cubicBezTo>
                    <a:cubicBezTo>
                      <a:pt x="1446" y="2501"/>
                      <a:pt x="1445" y="2497"/>
                      <a:pt x="1444" y="2493"/>
                    </a:cubicBezTo>
                    <a:cubicBezTo>
                      <a:pt x="1441" y="2483"/>
                      <a:pt x="1438" y="2475"/>
                      <a:pt x="1435" y="2468"/>
                    </a:cubicBezTo>
                    <a:cubicBezTo>
                      <a:pt x="1428" y="2452"/>
                      <a:pt x="1422" y="2437"/>
                      <a:pt x="1422" y="2411"/>
                    </a:cubicBezTo>
                    <a:cubicBezTo>
                      <a:pt x="1421" y="2404"/>
                      <a:pt x="1423" y="2395"/>
                      <a:pt x="1424" y="2388"/>
                    </a:cubicBezTo>
                    <a:cubicBezTo>
                      <a:pt x="1425" y="2383"/>
                      <a:pt x="1426" y="2379"/>
                      <a:pt x="1425" y="2376"/>
                    </a:cubicBezTo>
                    <a:cubicBezTo>
                      <a:pt x="1424" y="2367"/>
                      <a:pt x="1420" y="2361"/>
                      <a:pt x="1415" y="2353"/>
                    </a:cubicBezTo>
                    <a:cubicBezTo>
                      <a:pt x="1409" y="2346"/>
                      <a:pt x="1404" y="2338"/>
                      <a:pt x="1400" y="2327"/>
                    </a:cubicBezTo>
                    <a:cubicBezTo>
                      <a:pt x="1385" y="2272"/>
                      <a:pt x="1407" y="2247"/>
                      <a:pt x="1429" y="2222"/>
                    </a:cubicBezTo>
                    <a:cubicBezTo>
                      <a:pt x="1437" y="2213"/>
                      <a:pt x="1446" y="2204"/>
                      <a:pt x="1453" y="2192"/>
                    </a:cubicBezTo>
                    <a:cubicBezTo>
                      <a:pt x="1462" y="2178"/>
                      <a:pt x="1462" y="2173"/>
                      <a:pt x="1462" y="2173"/>
                    </a:cubicBezTo>
                    <a:cubicBezTo>
                      <a:pt x="1462" y="2173"/>
                      <a:pt x="1460" y="2171"/>
                      <a:pt x="1459" y="2169"/>
                    </a:cubicBezTo>
                    <a:cubicBezTo>
                      <a:pt x="1454" y="2163"/>
                      <a:pt x="1446" y="2154"/>
                      <a:pt x="1443" y="2139"/>
                    </a:cubicBezTo>
                    <a:cubicBezTo>
                      <a:pt x="1441" y="2111"/>
                      <a:pt x="1452" y="2093"/>
                      <a:pt x="1466" y="2079"/>
                    </a:cubicBezTo>
                    <a:cubicBezTo>
                      <a:pt x="1447" y="2072"/>
                      <a:pt x="1428" y="2066"/>
                      <a:pt x="1407" y="2066"/>
                    </a:cubicBezTo>
                    <a:cubicBezTo>
                      <a:pt x="1402" y="2066"/>
                      <a:pt x="1396" y="2067"/>
                      <a:pt x="1390" y="2068"/>
                    </a:cubicBezTo>
                    <a:cubicBezTo>
                      <a:pt x="1363" y="2070"/>
                      <a:pt x="1321" y="2075"/>
                      <a:pt x="1305" y="2043"/>
                    </a:cubicBezTo>
                    <a:cubicBezTo>
                      <a:pt x="1290" y="2005"/>
                      <a:pt x="1324" y="1976"/>
                      <a:pt x="1349" y="1955"/>
                    </a:cubicBezTo>
                    <a:cubicBezTo>
                      <a:pt x="1357" y="1949"/>
                      <a:pt x="1365" y="1942"/>
                      <a:pt x="1368" y="1938"/>
                    </a:cubicBezTo>
                    <a:cubicBezTo>
                      <a:pt x="1376" y="1928"/>
                      <a:pt x="1377" y="1917"/>
                      <a:pt x="1378" y="1904"/>
                    </a:cubicBezTo>
                    <a:cubicBezTo>
                      <a:pt x="1379" y="1891"/>
                      <a:pt x="1381" y="1876"/>
                      <a:pt x="1389" y="1859"/>
                    </a:cubicBezTo>
                    <a:cubicBezTo>
                      <a:pt x="1392" y="1849"/>
                      <a:pt x="1404" y="1845"/>
                      <a:pt x="1410" y="1843"/>
                    </a:cubicBezTo>
                    <a:cubicBezTo>
                      <a:pt x="1413" y="1840"/>
                      <a:pt x="1415" y="1834"/>
                      <a:pt x="1418" y="1827"/>
                    </a:cubicBezTo>
                    <a:cubicBezTo>
                      <a:pt x="1423" y="1813"/>
                      <a:pt x="1428" y="1796"/>
                      <a:pt x="1442" y="1785"/>
                    </a:cubicBezTo>
                    <a:cubicBezTo>
                      <a:pt x="1458" y="1772"/>
                      <a:pt x="1474" y="1768"/>
                      <a:pt x="1489" y="1763"/>
                    </a:cubicBezTo>
                    <a:cubicBezTo>
                      <a:pt x="1504" y="1760"/>
                      <a:pt x="1516" y="1756"/>
                      <a:pt x="1525" y="1747"/>
                    </a:cubicBezTo>
                    <a:cubicBezTo>
                      <a:pt x="1549" y="1726"/>
                      <a:pt x="1548" y="1719"/>
                      <a:pt x="1543" y="1700"/>
                    </a:cubicBezTo>
                    <a:cubicBezTo>
                      <a:pt x="1541" y="1689"/>
                      <a:pt x="1538" y="1676"/>
                      <a:pt x="1539" y="1659"/>
                    </a:cubicBezTo>
                    <a:cubicBezTo>
                      <a:pt x="1526" y="1654"/>
                      <a:pt x="1515" y="1648"/>
                      <a:pt x="1505" y="1642"/>
                    </a:cubicBezTo>
                    <a:cubicBezTo>
                      <a:pt x="1498" y="1637"/>
                      <a:pt x="1492" y="1633"/>
                      <a:pt x="1485" y="16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0" name="Freeform 28">
                <a:extLst>
                  <a:ext uri="{FF2B5EF4-FFF2-40B4-BE49-F238E27FC236}">
                    <a16:creationId xmlns="" xmlns:a16="http://schemas.microsoft.com/office/drawing/2014/main" id="{068B1584-1CF9-48B4-9212-D26BD1B42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464"/>
                <a:ext cx="559" cy="357"/>
              </a:xfrm>
              <a:custGeom>
                <a:avLst/>
                <a:gdLst>
                  <a:gd name="T0" fmla="*/ 1593 w 1684"/>
                  <a:gd name="T1" fmla="*/ 2 h 1074"/>
                  <a:gd name="T2" fmla="*/ 1494 w 1684"/>
                  <a:gd name="T3" fmla="*/ 36 h 1074"/>
                  <a:gd name="T4" fmla="*/ 1296 w 1684"/>
                  <a:gd name="T5" fmla="*/ 49 h 1074"/>
                  <a:gd name="T6" fmla="*/ 1188 w 1684"/>
                  <a:gd name="T7" fmla="*/ 30 h 1074"/>
                  <a:gd name="T8" fmla="*/ 1106 w 1684"/>
                  <a:gd name="T9" fmla="*/ 43 h 1074"/>
                  <a:gd name="T10" fmla="*/ 1012 w 1684"/>
                  <a:gd name="T11" fmla="*/ 56 h 1074"/>
                  <a:gd name="T12" fmla="*/ 928 w 1684"/>
                  <a:gd name="T13" fmla="*/ 91 h 1074"/>
                  <a:gd name="T14" fmla="*/ 860 w 1684"/>
                  <a:gd name="T15" fmla="*/ 98 h 1074"/>
                  <a:gd name="T16" fmla="*/ 848 w 1684"/>
                  <a:gd name="T17" fmla="*/ 114 h 1074"/>
                  <a:gd name="T18" fmla="*/ 755 w 1684"/>
                  <a:gd name="T19" fmla="*/ 249 h 1074"/>
                  <a:gd name="T20" fmla="*/ 683 w 1684"/>
                  <a:gd name="T21" fmla="*/ 219 h 1074"/>
                  <a:gd name="T22" fmla="*/ 568 w 1684"/>
                  <a:gd name="T23" fmla="*/ 197 h 1074"/>
                  <a:gd name="T24" fmla="*/ 300 w 1684"/>
                  <a:gd name="T25" fmla="*/ 150 h 1074"/>
                  <a:gd name="T26" fmla="*/ 175 w 1684"/>
                  <a:gd name="T27" fmla="*/ 120 h 1074"/>
                  <a:gd name="T28" fmla="*/ 42 w 1684"/>
                  <a:gd name="T29" fmla="*/ 104 h 1074"/>
                  <a:gd name="T30" fmla="*/ 19 w 1684"/>
                  <a:gd name="T31" fmla="*/ 118 h 1074"/>
                  <a:gd name="T32" fmla="*/ 16 w 1684"/>
                  <a:gd name="T33" fmla="*/ 261 h 1074"/>
                  <a:gd name="T34" fmla="*/ 0 w 1684"/>
                  <a:gd name="T35" fmla="*/ 355 h 1074"/>
                  <a:gd name="T36" fmla="*/ 35 w 1684"/>
                  <a:gd name="T37" fmla="*/ 360 h 1074"/>
                  <a:gd name="T38" fmla="*/ 566 w 1684"/>
                  <a:gd name="T39" fmla="*/ 441 h 1074"/>
                  <a:gd name="T40" fmla="*/ 650 w 1684"/>
                  <a:gd name="T41" fmla="*/ 480 h 1074"/>
                  <a:gd name="T42" fmla="*/ 777 w 1684"/>
                  <a:gd name="T43" fmla="*/ 507 h 1074"/>
                  <a:gd name="T44" fmla="*/ 1093 w 1684"/>
                  <a:gd name="T45" fmla="*/ 774 h 1074"/>
                  <a:gd name="T46" fmla="*/ 1291 w 1684"/>
                  <a:gd name="T47" fmla="*/ 816 h 1074"/>
                  <a:gd name="T48" fmla="*/ 1316 w 1684"/>
                  <a:gd name="T49" fmla="*/ 833 h 1074"/>
                  <a:gd name="T50" fmla="*/ 1321 w 1684"/>
                  <a:gd name="T51" fmla="*/ 844 h 1074"/>
                  <a:gd name="T52" fmla="*/ 1327 w 1684"/>
                  <a:gd name="T53" fmla="*/ 859 h 1074"/>
                  <a:gd name="T54" fmla="*/ 1274 w 1684"/>
                  <a:gd name="T55" fmla="*/ 927 h 1074"/>
                  <a:gd name="T56" fmla="*/ 1239 w 1684"/>
                  <a:gd name="T57" fmla="*/ 994 h 1074"/>
                  <a:gd name="T58" fmla="*/ 1200 w 1684"/>
                  <a:gd name="T59" fmla="*/ 1065 h 1074"/>
                  <a:gd name="T60" fmla="*/ 1249 w 1684"/>
                  <a:gd name="T61" fmla="*/ 1040 h 1074"/>
                  <a:gd name="T62" fmla="*/ 1303 w 1684"/>
                  <a:gd name="T63" fmla="*/ 1074 h 1074"/>
                  <a:gd name="T64" fmla="*/ 1356 w 1684"/>
                  <a:gd name="T65" fmla="*/ 1016 h 1074"/>
                  <a:gd name="T66" fmla="*/ 1490 w 1684"/>
                  <a:gd name="T67" fmla="*/ 905 h 1074"/>
                  <a:gd name="T68" fmla="*/ 1596 w 1684"/>
                  <a:gd name="T69" fmla="*/ 814 h 1074"/>
                  <a:gd name="T70" fmla="*/ 1659 w 1684"/>
                  <a:gd name="T71" fmla="*/ 752 h 1074"/>
                  <a:gd name="T72" fmla="*/ 1664 w 1684"/>
                  <a:gd name="T73" fmla="*/ 600 h 1074"/>
                  <a:gd name="T74" fmla="*/ 1674 w 1684"/>
                  <a:gd name="T75" fmla="*/ 494 h 1074"/>
                  <a:gd name="T76" fmla="*/ 1672 w 1684"/>
                  <a:gd name="T77" fmla="*/ 398 h 1074"/>
                  <a:gd name="T78" fmla="*/ 1651 w 1684"/>
                  <a:gd name="T79" fmla="*/ 280 h 1074"/>
                  <a:gd name="T80" fmla="*/ 1637 w 1684"/>
                  <a:gd name="T81" fmla="*/ 102 h 1074"/>
                  <a:gd name="T82" fmla="*/ 1657 w 1684"/>
                  <a:gd name="T83" fmla="*/ 44 h 1074"/>
                  <a:gd name="T84" fmla="*/ 1656 w 1684"/>
                  <a:gd name="T85" fmla="*/ 29 h 10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84" h="1074">
                    <a:moveTo>
                      <a:pt x="1643" y="3"/>
                    </a:moveTo>
                    <a:cubicBezTo>
                      <a:pt x="1631" y="0"/>
                      <a:pt x="1612" y="1"/>
                      <a:pt x="1593" y="2"/>
                    </a:cubicBezTo>
                    <a:lnTo>
                      <a:pt x="1581" y="2"/>
                    </a:lnTo>
                    <a:cubicBezTo>
                      <a:pt x="1548" y="5"/>
                      <a:pt x="1522" y="20"/>
                      <a:pt x="1494" y="36"/>
                    </a:cubicBezTo>
                    <a:cubicBezTo>
                      <a:pt x="1467" y="52"/>
                      <a:pt x="1439" y="68"/>
                      <a:pt x="1405" y="73"/>
                    </a:cubicBezTo>
                    <a:cubicBezTo>
                      <a:pt x="1361" y="78"/>
                      <a:pt x="1328" y="63"/>
                      <a:pt x="1296" y="49"/>
                    </a:cubicBezTo>
                    <a:cubicBezTo>
                      <a:pt x="1275" y="39"/>
                      <a:pt x="1255" y="30"/>
                      <a:pt x="1234" y="27"/>
                    </a:cubicBezTo>
                    <a:cubicBezTo>
                      <a:pt x="1220" y="25"/>
                      <a:pt x="1205" y="26"/>
                      <a:pt x="1188" y="30"/>
                    </a:cubicBezTo>
                    <a:cubicBezTo>
                      <a:pt x="1185" y="38"/>
                      <a:pt x="1180" y="47"/>
                      <a:pt x="1167" y="50"/>
                    </a:cubicBezTo>
                    <a:cubicBezTo>
                      <a:pt x="1146" y="54"/>
                      <a:pt x="1126" y="48"/>
                      <a:pt x="1106" y="43"/>
                    </a:cubicBezTo>
                    <a:cubicBezTo>
                      <a:pt x="1094" y="39"/>
                      <a:pt x="1084" y="36"/>
                      <a:pt x="1074" y="35"/>
                    </a:cubicBezTo>
                    <a:cubicBezTo>
                      <a:pt x="1043" y="32"/>
                      <a:pt x="1030" y="43"/>
                      <a:pt x="1012" y="56"/>
                    </a:cubicBezTo>
                    <a:cubicBezTo>
                      <a:pt x="997" y="68"/>
                      <a:pt x="978" y="82"/>
                      <a:pt x="948" y="88"/>
                    </a:cubicBezTo>
                    <a:lnTo>
                      <a:pt x="928" y="91"/>
                    </a:lnTo>
                    <a:cubicBezTo>
                      <a:pt x="911" y="93"/>
                      <a:pt x="893" y="94"/>
                      <a:pt x="874" y="96"/>
                    </a:cubicBezTo>
                    <a:lnTo>
                      <a:pt x="860" y="98"/>
                    </a:lnTo>
                    <a:cubicBezTo>
                      <a:pt x="857" y="98"/>
                      <a:pt x="854" y="98"/>
                      <a:pt x="851" y="99"/>
                    </a:cubicBezTo>
                    <a:cubicBezTo>
                      <a:pt x="850" y="104"/>
                      <a:pt x="849" y="109"/>
                      <a:pt x="848" y="114"/>
                    </a:cubicBezTo>
                    <a:cubicBezTo>
                      <a:pt x="845" y="124"/>
                      <a:pt x="844" y="135"/>
                      <a:pt x="842" y="144"/>
                    </a:cubicBezTo>
                    <a:cubicBezTo>
                      <a:pt x="835" y="188"/>
                      <a:pt x="826" y="241"/>
                      <a:pt x="755" y="249"/>
                    </a:cubicBezTo>
                    <a:cubicBezTo>
                      <a:pt x="722" y="254"/>
                      <a:pt x="711" y="244"/>
                      <a:pt x="699" y="232"/>
                    </a:cubicBezTo>
                    <a:cubicBezTo>
                      <a:pt x="695" y="227"/>
                      <a:pt x="691" y="223"/>
                      <a:pt x="683" y="219"/>
                    </a:cubicBezTo>
                    <a:cubicBezTo>
                      <a:pt x="667" y="211"/>
                      <a:pt x="647" y="209"/>
                      <a:pt x="625" y="207"/>
                    </a:cubicBezTo>
                    <a:cubicBezTo>
                      <a:pt x="606" y="206"/>
                      <a:pt x="586" y="204"/>
                      <a:pt x="568" y="197"/>
                    </a:cubicBezTo>
                    <a:cubicBezTo>
                      <a:pt x="497" y="170"/>
                      <a:pt x="420" y="162"/>
                      <a:pt x="344" y="155"/>
                    </a:cubicBezTo>
                    <a:lnTo>
                      <a:pt x="300" y="150"/>
                    </a:lnTo>
                    <a:cubicBezTo>
                      <a:pt x="266" y="148"/>
                      <a:pt x="229" y="145"/>
                      <a:pt x="192" y="128"/>
                    </a:cubicBezTo>
                    <a:cubicBezTo>
                      <a:pt x="185" y="125"/>
                      <a:pt x="180" y="122"/>
                      <a:pt x="175" y="120"/>
                    </a:cubicBezTo>
                    <a:cubicBezTo>
                      <a:pt x="166" y="115"/>
                      <a:pt x="160" y="112"/>
                      <a:pt x="144" y="109"/>
                    </a:cubicBezTo>
                    <a:cubicBezTo>
                      <a:pt x="116" y="103"/>
                      <a:pt x="83" y="101"/>
                      <a:pt x="42" y="104"/>
                    </a:cubicBezTo>
                    <a:cubicBezTo>
                      <a:pt x="35" y="105"/>
                      <a:pt x="30" y="106"/>
                      <a:pt x="25" y="106"/>
                    </a:cubicBezTo>
                    <a:cubicBezTo>
                      <a:pt x="23" y="110"/>
                      <a:pt x="21" y="113"/>
                      <a:pt x="19" y="118"/>
                    </a:cubicBezTo>
                    <a:cubicBezTo>
                      <a:pt x="0" y="150"/>
                      <a:pt x="6" y="190"/>
                      <a:pt x="12" y="230"/>
                    </a:cubicBezTo>
                    <a:cubicBezTo>
                      <a:pt x="14" y="240"/>
                      <a:pt x="15" y="251"/>
                      <a:pt x="16" y="261"/>
                    </a:cubicBezTo>
                    <a:cubicBezTo>
                      <a:pt x="20" y="290"/>
                      <a:pt x="13" y="312"/>
                      <a:pt x="6" y="332"/>
                    </a:cubicBezTo>
                    <a:cubicBezTo>
                      <a:pt x="4" y="340"/>
                      <a:pt x="2" y="347"/>
                      <a:pt x="0" y="355"/>
                    </a:cubicBezTo>
                    <a:cubicBezTo>
                      <a:pt x="4" y="356"/>
                      <a:pt x="9" y="356"/>
                      <a:pt x="13" y="357"/>
                    </a:cubicBezTo>
                    <a:lnTo>
                      <a:pt x="35" y="360"/>
                    </a:lnTo>
                    <a:cubicBezTo>
                      <a:pt x="82" y="365"/>
                      <a:pt x="130" y="366"/>
                      <a:pt x="181" y="368"/>
                    </a:cubicBezTo>
                    <a:cubicBezTo>
                      <a:pt x="313" y="373"/>
                      <a:pt x="450" y="378"/>
                      <a:pt x="566" y="441"/>
                    </a:cubicBezTo>
                    <a:cubicBezTo>
                      <a:pt x="574" y="445"/>
                      <a:pt x="582" y="449"/>
                      <a:pt x="590" y="454"/>
                    </a:cubicBezTo>
                    <a:cubicBezTo>
                      <a:pt x="609" y="465"/>
                      <a:pt x="629" y="475"/>
                      <a:pt x="650" y="480"/>
                    </a:cubicBezTo>
                    <a:cubicBezTo>
                      <a:pt x="665" y="483"/>
                      <a:pt x="679" y="485"/>
                      <a:pt x="693" y="486"/>
                    </a:cubicBezTo>
                    <a:cubicBezTo>
                      <a:pt x="720" y="488"/>
                      <a:pt x="748" y="491"/>
                      <a:pt x="777" y="507"/>
                    </a:cubicBezTo>
                    <a:cubicBezTo>
                      <a:pt x="836" y="541"/>
                      <a:pt x="905" y="607"/>
                      <a:pt x="942" y="667"/>
                    </a:cubicBezTo>
                    <a:cubicBezTo>
                      <a:pt x="980" y="728"/>
                      <a:pt x="1032" y="749"/>
                      <a:pt x="1093" y="774"/>
                    </a:cubicBezTo>
                    <a:cubicBezTo>
                      <a:pt x="1105" y="779"/>
                      <a:pt x="1117" y="784"/>
                      <a:pt x="1129" y="789"/>
                    </a:cubicBezTo>
                    <a:cubicBezTo>
                      <a:pt x="1167" y="804"/>
                      <a:pt x="1255" y="826"/>
                      <a:pt x="1291" y="816"/>
                    </a:cubicBezTo>
                    <a:cubicBezTo>
                      <a:pt x="1302" y="814"/>
                      <a:pt x="1313" y="819"/>
                      <a:pt x="1316" y="830"/>
                    </a:cubicBezTo>
                    <a:cubicBezTo>
                      <a:pt x="1316" y="831"/>
                      <a:pt x="1316" y="832"/>
                      <a:pt x="1316" y="833"/>
                    </a:cubicBezTo>
                    <a:cubicBezTo>
                      <a:pt x="1316" y="834"/>
                      <a:pt x="1317" y="834"/>
                      <a:pt x="1317" y="835"/>
                    </a:cubicBezTo>
                    <a:cubicBezTo>
                      <a:pt x="1319" y="838"/>
                      <a:pt x="1320" y="841"/>
                      <a:pt x="1321" y="844"/>
                    </a:cubicBezTo>
                    <a:cubicBezTo>
                      <a:pt x="1321" y="846"/>
                      <a:pt x="1322" y="848"/>
                      <a:pt x="1324" y="851"/>
                    </a:cubicBezTo>
                    <a:cubicBezTo>
                      <a:pt x="1325" y="853"/>
                      <a:pt x="1327" y="856"/>
                      <a:pt x="1327" y="859"/>
                    </a:cubicBezTo>
                    <a:cubicBezTo>
                      <a:pt x="1333" y="896"/>
                      <a:pt x="1305" y="910"/>
                      <a:pt x="1289" y="919"/>
                    </a:cubicBezTo>
                    <a:cubicBezTo>
                      <a:pt x="1283" y="922"/>
                      <a:pt x="1278" y="924"/>
                      <a:pt x="1274" y="927"/>
                    </a:cubicBezTo>
                    <a:cubicBezTo>
                      <a:pt x="1258" y="941"/>
                      <a:pt x="1254" y="952"/>
                      <a:pt x="1247" y="971"/>
                    </a:cubicBezTo>
                    <a:cubicBezTo>
                      <a:pt x="1245" y="978"/>
                      <a:pt x="1243" y="986"/>
                      <a:pt x="1239" y="994"/>
                    </a:cubicBezTo>
                    <a:cubicBezTo>
                      <a:pt x="1236" y="1004"/>
                      <a:pt x="1226" y="1020"/>
                      <a:pt x="1215" y="1039"/>
                    </a:cubicBezTo>
                    <a:cubicBezTo>
                      <a:pt x="1211" y="1046"/>
                      <a:pt x="1205" y="1056"/>
                      <a:pt x="1200" y="1065"/>
                    </a:cubicBezTo>
                    <a:cubicBezTo>
                      <a:pt x="1203" y="1063"/>
                      <a:pt x="1206" y="1061"/>
                      <a:pt x="1209" y="1059"/>
                    </a:cubicBezTo>
                    <a:cubicBezTo>
                      <a:pt x="1220" y="1050"/>
                      <a:pt x="1234" y="1041"/>
                      <a:pt x="1249" y="1040"/>
                    </a:cubicBezTo>
                    <a:cubicBezTo>
                      <a:pt x="1268" y="1037"/>
                      <a:pt x="1285" y="1048"/>
                      <a:pt x="1301" y="1069"/>
                    </a:cubicBezTo>
                    <a:cubicBezTo>
                      <a:pt x="1302" y="1071"/>
                      <a:pt x="1302" y="1073"/>
                      <a:pt x="1303" y="1074"/>
                    </a:cubicBezTo>
                    <a:cubicBezTo>
                      <a:pt x="1306" y="1068"/>
                      <a:pt x="1309" y="1062"/>
                      <a:pt x="1314" y="1055"/>
                    </a:cubicBezTo>
                    <a:cubicBezTo>
                      <a:pt x="1326" y="1039"/>
                      <a:pt x="1342" y="1027"/>
                      <a:pt x="1356" y="1016"/>
                    </a:cubicBezTo>
                    <a:cubicBezTo>
                      <a:pt x="1366" y="1009"/>
                      <a:pt x="1374" y="1002"/>
                      <a:pt x="1382" y="994"/>
                    </a:cubicBezTo>
                    <a:cubicBezTo>
                      <a:pt x="1416" y="961"/>
                      <a:pt x="1453" y="932"/>
                      <a:pt x="1490" y="905"/>
                    </a:cubicBezTo>
                    <a:cubicBezTo>
                      <a:pt x="1511" y="890"/>
                      <a:pt x="1532" y="874"/>
                      <a:pt x="1552" y="858"/>
                    </a:cubicBezTo>
                    <a:cubicBezTo>
                      <a:pt x="1570" y="844"/>
                      <a:pt x="1581" y="831"/>
                      <a:pt x="1596" y="814"/>
                    </a:cubicBezTo>
                    <a:cubicBezTo>
                      <a:pt x="1605" y="803"/>
                      <a:pt x="1615" y="795"/>
                      <a:pt x="1625" y="787"/>
                    </a:cubicBezTo>
                    <a:cubicBezTo>
                      <a:pt x="1639" y="776"/>
                      <a:pt x="1653" y="764"/>
                      <a:pt x="1659" y="752"/>
                    </a:cubicBezTo>
                    <a:cubicBezTo>
                      <a:pt x="1672" y="728"/>
                      <a:pt x="1669" y="690"/>
                      <a:pt x="1666" y="654"/>
                    </a:cubicBezTo>
                    <a:cubicBezTo>
                      <a:pt x="1665" y="635"/>
                      <a:pt x="1663" y="617"/>
                      <a:pt x="1664" y="600"/>
                    </a:cubicBezTo>
                    <a:lnTo>
                      <a:pt x="1665" y="587"/>
                    </a:lnTo>
                    <a:cubicBezTo>
                      <a:pt x="1668" y="557"/>
                      <a:pt x="1670" y="525"/>
                      <a:pt x="1674" y="494"/>
                    </a:cubicBezTo>
                    <a:cubicBezTo>
                      <a:pt x="1679" y="469"/>
                      <a:pt x="1684" y="445"/>
                      <a:pt x="1682" y="422"/>
                    </a:cubicBezTo>
                    <a:cubicBezTo>
                      <a:pt x="1681" y="413"/>
                      <a:pt x="1677" y="406"/>
                      <a:pt x="1672" y="398"/>
                    </a:cubicBezTo>
                    <a:cubicBezTo>
                      <a:pt x="1668" y="390"/>
                      <a:pt x="1663" y="381"/>
                      <a:pt x="1660" y="369"/>
                    </a:cubicBezTo>
                    <a:cubicBezTo>
                      <a:pt x="1651" y="340"/>
                      <a:pt x="1651" y="310"/>
                      <a:pt x="1651" y="280"/>
                    </a:cubicBezTo>
                    <a:cubicBezTo>
                      <a:pt x="1650" y="255"/>
                      <a:pt x="1650" y="231"/>
                      <a:pt x="1645" y="209"/>
                    </a:cubicBezTo>
                    <a:cubicBezTo>
                      <a:pt x="1636" y="174"/>
                      <a:pt x="1628" y="137"/>
                      <a:pt x="1637" y="102"/>
                    </a:cubicBezTo>
                    <a:cubicBezTo>
                      <a:pt x="1638" y="92"/>
                      <a:pt x="1643" y="80"/>
                      <a:pt x="1648" y="69"/>
                    </a:cubicBezTo>
                    <a:cubicBezTo>
                      <a:pt x="1652" y="60"/>
                      <a:pt x="1656" y="51"/>
                      <a:pt x="1657" y="44"/>
                    </a:cubicBezTo>
                    <a:cubicBezTo>
                      <a:pt x="1657" y="39"/>
                      <a:pt x="1658" y="34"/>
                      <a:pt x="1658" y="30"/>
                    </a:cubicBezTo>
                    <a:cubicBezTo>
                      <a:pt x="1657" y="30"/>
                      <a:pt x="1656" y="29"/>
                      <a:pt x="1656" y="29"/>
                    </a:cubicBezTo>
                    <a:cubicBezTo>
                      <a:pt x="1648" y="20"/>
                      <a:pt x="1644" y="11"/>
                      <a:pt x="1643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1" name="Freeform 29">
                <a:extLst>
                  <a:ext uri="{FF2B5EF4-FFF2-40B4-BE49-F238E27FC236}">
                    <a16:creationId xmlns="" xmlns:a16="http://schemas.microsoft.com/office/drawing/2014/main" id="{863D323F-4D59-4950-82F3-4894F3B226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2" y="1973"/>
                <a:ext cx="793" cy="764"/>
              </a:xfrm>
              <a:custGeom>
                <a:avLst/>
                <a:gdLst>
                  <a:gd name="T0" fmla="*/ 1886 w 2387"/>
                  <a:gd name="T1" fmla="*/ 1183 h 2299"/>
                  <a:gd name="T2" fmla="*/ 1570 w 2387"/>
                  <a:gd name="T3" fmla="*/ 1169 h 2299"/>
                  <a:gd name="T4" fmla="*/ 1586 w 2387"/>
                  <a:gd name="T5" fmla="*/ 1104 h 2299"/>
                  <a:gd name="T6" fmla="*/ 1692 w 2387"/>
                  <a:gd name="T7" fmla="*/ 974 h 2299"/>
                  <a:gd name="T8" fmla="*/ 1876 w 2387"/>
                  <a:gd name="T9" fmla="*/ 955 h 2299"/>
                  <a:gd name="T10" fmla="*/ 2247 w 2387"/>
                  <a:gd name="T11" fmla="*/ 158 h 2299"/>
                  <a:gd name="T12" fmla="*/ 2127 w 2387"/>
                  <a:gd name="T13" fmla="*/ 192 h 2299"/>
                  <a:gd name="T14" fmla="*/ 1901 w 2387"/>
                  <a:gd name="T15" fmla="*/ 263 h 2299"/>
                  <a:gd name="T16" fmla="*/ 1768 w 2387"/>
                  <a:gd name="T17" fmla="*/ 316 h 2299"/>
                  <a:gd name="T18" fmla="*/ 1515 w 2387"/>
                  <a:gd name="T19" fmla="*/ 241 h 2299"/>
                  <a:gd name="T20" fmla="*/ 1428 w 2387"/>
                  <a:gd name="T21" fmla="*/ 147 h 2299"/>
                  <a:gd name="T22" fmla="*/ 1346 w 2387"/>
                  <a:gd name="T23" fmla="*/ 145 h 2299"/>
                  <a:gd name="T24" fmla="*/ 1278 w 2387"/>
                  <a:gd name="T25" fmla="*/ 211 h 2299"/>
                  <a:gd name="T26" fmla="*/ 1075 w 2387"/>
                  <a:gd name="T27" fmla="*/ 185 h 2299"/>
                  <a:gd name="T28" fmla="*/ 976 w 2387"/>
                  <a:gd name="T29" fmla="*/ 0 h 2299"/>
                  <a:gd name="T30" fmla="*/ 919 w 2387"/>
                  <a:gd name="T31" fmla="*/ 87 h 2299"/>
                  <a:gd name="T32" fmla="*/ 846 w 2387"/>
                  <a:gd name="T33" fmla="*/ 319 h 2299"/>
                  <a:gd name="T34" fmla="*/ 774 w 2387"/>
                  <a:gd name="T35" fmla="*/ 552 h 2299"/>
                  <a:gd name="T36" fmla="*/ 659 w 2387"/>
                  <a:gd name="T37" fmla="*/ 820 h 2299"/>
                  <a:gd name="T38" fmla="*/ 457 w 2387"/>
                  <a:gd name="T39" fmla="*/ 1032 h 2299"/>
                  <a:gd name="T40" fmla="*/ 287 w 2387"/>
                  <a:gd name="T41" fmla="*/ 1183 h 2299"/>
                  <a:gd name="T42" fmla="*/ 95 w 2387"/>
                  <a:gd name="T43" fmla="*/ 1427 h 2299"/>
                  <a:gd name="T44" fmla="*/ 12 w 2387"/>
                  <a:gd name="T45" fmla="*/ 1659 h 2299"/>
                  <a:gd name="T46" fmla="*/ 0 w 2387"/>
                  <a:gd name="T47" fmla="*/ 1866 h 2299"/>
                  <a:gd name="T48" fmla="*/ 113 w 2387"/>
                  <a:gd name="T49" fmla="*/ 1992 h 2299"/>
                  <a:gd name="T50" fmla="*/ 300 w 2387"/>
                  <a:gd name="T51" fmla="*/ 2084 h 2299"/>
                  <a:gd name="T52" fmla="*/ 515 w 2387"/>
                  <a:gd name="T53" fmla="*/ 2184 h 2299"/>
                  <a:gd name="T54" fmla="*/ 735 w 2387"/>
                  <a:gd name="T55" fmla="*/ 2299 h 2299"/>
                  <a:gd name="T56" fmla="*/ 766 w 2387"/>
                  <a:gd name="T57" fmla="*/ 2230 h 2299"/>
                  <a:gd name="T58" fmla="*/ 972 w 2387"/>
                  <a:gd name="T59" fmla="*/ 2036 h 2299"/>
                  <a:gd name="T60" fmla="*/ 1206 w 2387"/>
                  <a:gd name="T61" fmla="*/ 1981 h 2299"/>
                  <a:gd name="T62" fmla="*/ 1300 w 2387"/>
                  <a:gd name="T63" fmla="*/ 1961 h 2299"/>
                  <a:gd name="T64" fmla="*/ 1497 w 2387"/>
                  <a:gd name="T65" fmla="*/ 1935 h 2299"/>
                  <a:gd name="T66" fmla="*/ 1744 w 2387"/>
                  <a:gd name="T67" fmla="*/ 1973 h 2299"/>
                  <a:gd name="T68" fmla="*/ 1868 w 2387"/>
                  <a:gd name="T69" fmla="*/ 1873 h 2299"/>
                  <a:gd name="T70" fmla="*/ 1919 w 2387"/>
                  <a:gd name="T71" fmla="*/ 1737 h 2299"/>
                  <a:gd name="T72" fmla="*/ 1858 w 2387"/>
                  <a:gd name="T73" fmla="*/ 1618 h 2299"/>
                  <a:gd name="T74" fmla="*/ 1948 w 2387"/>
                  <a:gd name="T75" fmla="*/ 1475 h 2299"/>
                  <a:gd name="T76" fmla="*/ 1864 w 2387"/>
                  <a:gd name="T77" fmla="*/ 1280 h 2299"/>
                  <a:gd name="T78" fmla="*/ 1923 w 2387"/>
                  <a:gd name="T79" fmla="*/ 1186 h 2299"/>
                  <a:gd name="T80" fmla="*/ 2055 w 2387"/>
                  <a:gd name="T81" fmla="*/ 994 h 2299"/>
                  <a:gd name="T82" fmla="*/ 2080 w 2387"/>
                  <a:gd name="T83" fmla="*/ 855 h 2299"/>
                  <a:gd name="T84" fmla="*/ 2162 w 2387"/>
                  <a:gd name="T85" fmla="*/ 804 h 2299"/>
                  <a:gd name="T86" fmla="*/ 2156 w 2387"/>
                  <a:gd name="T87" fmla="*/ 741 h 2299"/>
                  <a:gd name="T88" fmla="*/ 2245 w 2387"/>
                  <a:gd name="T89" fmla="*/ 727 h 2299"/>
                  <a:gd name="T90" fmla="*/ 2305 w 2387"/>
                  <a:gd name="T91" fmla="*/ 772 h 2299"/>
                  <a:gd name="T92" fmla="*/ 2363 w 2387"/>
                  <a:gd name="T93" fmla="*/ 730 h 2299"/>
                  <a:gd name="T94" fmla="*/ 2331 w 2387"/>
                  <a:gd name="T95" fmla="*/ 578 h 2299"/>
                  <a:gd name="T96" fmla="*/ 2270 w 2387"/>
                  <a:gd name="T97" fmla="*/ 375 h 2299"/>
                  <a:gd name="T98" fmla="*/ 2306 w 2387"/>
                  <a:gd name="T99" fmla="*/ 271 h 2299"/>
                  <a:gd name="T100" fmla="*/ 2283 w 2387"/>
                  <a:gd name="T101" fmla="*/ 248 h 2299"/>
                  <a:gd name="T102" fmla="*/ 2275 w 2387"/>
                  <a:gd name="T103" fmla="*/ 168 h 2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7" h="2299">
                    <a:moveTo>
                      <a:pt x="1926" y="1010"/>
                    </a:moveTo>
                    <a:cubicBezTo>
                      <a:pt x="1924" y="1017"/>
                      <a:pt x="1921" y="1025"/>
                      <a:pt x="1920" y="1035"/>
                    </a:cubicBezTo>
                    <a:cubicBezTo>
                      <a:pt x="1918" y="1044"/>
                      <a:pt x="1921" y="1058"/>
                      <a:pt x="1923" y="1073"/>
                    </a:cubicBezTo>
                    <a:cubicBezTo>
                      <a:pt x="1928" y="1109"/>
                      <a:pt x="1936" y="1160"/>
                      <a:pt x="1886" y="1183"/>
                    </a:cubicBezTo>
                    <a:cubicBezTo>
                      <a:pt x="1872" y="1191"/>
                      <a:pt x="1855" y="1193"/>
                      <a:pt x="1836" y="1193"/>
                    </a:cubicBezTo>
                    <a:cubicBezTo>
                      <a:pt x="1820" y="1193"/>
                      <a:pt x="1803" y="1192"/>
                      <a:pt x="1788" y="1190"/>
                    </a:cubicBezTo>
                    <a:cubicBezTo>
                      <a:pt x="1768" y="1188"/>
                      <a:pt x="1758" y="1187"/>
                      <a:pt x="1732" y="1189"/>
                    </a:cubicBezTo>
                    <a:cubicBezTo>
                      <a:pt x="1643" y="1193"/>
                      <a:pt x="1591" y="1192"/>
                      <a:pt x="1570" y="1169"/>
                    </a:cubicBezTo>
                    <a:cubicBezTo>
                      <a:pt x="1563" y="1160"/>
                      <a:pt x="1556" y="1148"/>
                      <a:pt x="1560" y="1135"/>
                    </a:cubicBezTo>
                    <a:cubicBezTo>
                      <a:pt x="1563" y="1121"/>
                      <a:pt x="1576" y="1117"/>
                      <a:pt x="1583" y="1115"/>
                    </a:cubicBezTo>
                    <a:cubicBezTo>
                      <a:pt x="1583" y="1115"/>
                      <a:pt x="1583" y="1115"/>
                      <a:pt x="1584" y="1115"/>
                    </a:cubicBezTo>
                    <a:cubicBezTo>
                      <a:pt x="1584" y="1111"/>
                      <a:pt x="1585" y="1108"/>
                      <a:pt x="1586" y="1104"/>
                    </a:cubicBezTo>
                    <a:lnTo>
                      <a:pt x="1588" y="1093"/>
                    </a:lnTo>
                    <a:cubicBezTo>
                      <a:pt x="1590" y="1081"/>
                      <a:pt x="1590" y="1069"/>
                      <a:pt x="1589" y="1057"/>
                    </a:cubicBezTo>
                    <a:cubicBezTo>
                      <a:pt x="1587" y="1018"/>
                      <a:pt x="1592" y="988"/>
                      <a:pt x="1656" y="978"/>
                    </a:cubicBezTo>
                    <a:cubicBezTo>
                      <a:pt x="1669" y="976"/>
                      <a:pt x="1681" y="975"/>
                      <a:pt x="1692" y="974"/>
                    </a:cubicBezTo>
                    <a:cubicBezTo>
                      <a:pt x="1692" y="972"/>
                      <a:pt x="1693" y="970"/>
                      <a:pt x="1694" y="969"/>
                    </a:cubicBezTo>
                    <a:cubicBezTo>
                      <a:pt x="1697" y="958"/>
                      <a:pt x="1708" y="952"/>
                      <a:pt x="1719" y="957"/>
                    </a:cubicBezTo>
                    <a:cubicBezTo>
                      <a:pt x="1761" y="972"/>
                      <a:pt x="1791" y="967"/>
                      <a:pt x="1829" y="962"/>
                    </a:cubicBezTo>
                    <a:cubicBezTo>
                      <a:pt x="1844" y="959"/>
                      <a:pt x="1859" y="957"/>
                      <a:pt x="1876" y="955"/>
                    </a:cubicBezTo>
                    <a:cubicBezTo>
                      <a:pt x="1894" y="954"/>
                      <a:pt x="1915" y="953"/>
                      <a:pt x="1926" y="967"/>
                    </a:cubicBezTo>
                    <a:cubicBezTo>
                      <a:pt x="1937" y="980"/>
                      <a:pt x="1931" y="996"/>
                      <a:pt x="1926" y="1010"/>
                    </a:cubicBezTo>
                    <a:close/>
                    <a:moveTo>
                      <a:pt x="2275" y="168"/>
                    </a:moveTo>
                    <a:cubicBezTo>
                      <a:pt x="2263" y="166"/>
                      <a:pt x="2254" y="162"/>
                      <a:pt x="2247" y="158"/>
                    </a:cubicBezTo>
                    <a:cubicBezTo>
                      <a:pt x="2241" y="155"/>
                      <a:pt x="2235" y="153"/>
                      <a:pt x="2230" y="152"/>
                    </a:cubicBezTo>
                    <a:cubicBezTo>
                      <a:pt x="2207" y="148"/>
                      <a:pt x="2200" y="152"/>
                      <a:pt x="2171" y="169"/>
                    </a:cubicBezTo>
                    <a:lnTo>
                      <a:pt x="2164" y="172"/>
                    </a:lnTo>
                    <a:cubicBezTo>
                      <a:pt x="2152" y="179"/>
                      <a:pt x="2140" y="185"/>
                      <a:pt x="2127" y="192"/>
                    </a:cubicBezTo>
                    <a:cubicBezTo>
                      <a:pt x="2093" y="211"/>
                      <a:pt x="2054" y="233"/>
                      <a:pt x="2019" y="241"/>
                    </a:cubicBezTo>
                    <a:cubicBezTo>
                      <a:pt x="2006" y="243"/>
                      <a:pt x="1989" y="242"/>
                      <a:pt x="1969" y="240"/>
                    </a:cubicBezTo>
                    <a:cubicBezTo>
                      <a:pt x="1951" y="238"/>
                      <a:pt x="1909" y="235"/>
                      <a:pt x="1902" y="242"/>
                    </a:cubicBezTo>
                    <a:cubicBezTo>
                      <a:pt x="1899" y="245"/>
                      <a:pt x="1900" y="257"/>
                      <a:pt x="1901" y="263"/>
                    </a:cubicBezTo>
                    <a:cubicBezTo>
                      <a:pt x="1902" y="281"/>
                      <a:pt x="1904" y="306"/>
                      <a:pt x="1883" y="325"/>
                    </a:cubicBezTo>
                    <a:cubicBezTo>
                      <a:pt x="1870" y="338"/>
                      <a:pt x="1856" y="343"/>
                      <a:pt x="1842" y="343"/>
                    </a:cubicBezTo>
                    <a:cubicBezTo>
                      <a:pt x="1822" y="343"/>
                      <a:pt x="1801" y="332"/>
                      <a:pt x="1785" y="324"/>
                    </a:cubicBezTo>
                    <a:cubicBezTo>
                      <a:pt x="1779" y="321"/>
                      <a:pt x="1774" y="319"/>
                      <a:pt x="1768" y="316"/>
                    </a:cubicBezTo>
                    <a:cubicBezTo>
                      <a:pt x="1718" y="293"/>
                      <a:pt x="1671" y="290"/>
                      <a:pt x="1620" y="286"/>
                    </a:cubicBezTo>
                    <a:cubicBezTo>
                      <a:pt x="1590" y="284"/>
                      <a:pt x="1558" y="281"/>
                      <a:pt x="1525" y="274"/>
                    </a:cubicBezTo>
                    <a:cubicBezTo>
                      <a:pt x="1518" y="273"/>
                      <a:pt x="1512" y="268"/>
                      <a:pt x="1510" y="261"/>
                    </a:cubicBezTo>
                    <a:cubicBezTo>
                      <a:pt x="1508" y="254"/>
                      <a:pt x="1510" y="246"/>
                      <a:pt x="1515" y="241"/>
                    </a:cubicBezTo>
                    <a:cubicBezTo>
                      <a:pt x="1518" y="238"/>
                      <a:pt x="1519" y="235"/>
                      <a:pt x="1519" y="231"/>
                    </a:cubicBezTo>
                    <a:cubicBezTo>
                      <a:pt x="1518" y="214"/>
                      <a:pt x="1498" y="185"/>
                      <a:pt x="1467" y="158"/>
                    </a:cubicBezTo>
                    <a:cubicBezTo>
                      <a:pt x="1444" y="137"/>
                      <a:pt x="1438" y="139"/>
                      <a:pt x="1438" y="139"/>
                    </a:cubicBezTo>
                    <a:cubicBezTo>
                      <a:pt x="1436" y="139"/>
                      <a:pt x="1431" y="144"/>
                      <a:pt x="1428" y="147"/>
                    </a:cubicBezTo>
                    <a:cubicBezTo>
                      <a:pt x="1418" y="157"/>
                      <a:pt x="1403" y="173"/>
                      <a:pt x="1376" y="180"/>
                    </a:cubicBezTo>
                    <a:cubicBezTo>
                      <a:pt x="1371" y="181"/>
                      <a:pt x="1364" y="180"/>
                      <a:pt x="1360" y="177"/>
                    </a:cubicBezTo>
                    <a:cubicBezTo>
                      <a:pt x="1355" y="174"/>
                      <a:pt x="1352" y="168"/>
                      <a:pt x="1351" y="163"/>
                    </a:cubicBezTo>
                    <a:cubicBezTo>
                      <a:pt x="1351" y="157"/>
                      <a:pt x="1349" y="151"/>
                      <a:pt x="1346" y="145"/>
                    </a:cubicBezTo>
                    <a:cubicBezTo>
                      <a:pt x="1341" y="153"/>
                      <a:pt x="1332" y="158"/>
                      <a:pt x="1324" y="162"/>
                    </a:cubicBezTo>
                    <a:cubicBezTo>
                      <a:pt x="1322" y="163"/>
                      <a:pt x="1318" y="165"/>
                      <a:pt x="1315" y="167"/>
                    </a:cubicBezTo>
                    <a:cubicBezTo>
                      <a:pt x="1306" y="173"/>
                      <a:pt x="1299" y="177"/>
                      <a:pt x="1294" y="180"/>
                    </a:cubicBezTo>
                    <a:cubicBezTo>
                      <a:pt x="1284" y="186"/>
                      <a:pt x="1284" y="186"/>
                      <a:pt x="1278" y="211"/>
                    </a:cubicBezTo>
                    <a:cubicBezTo>
                      <a:pt x="1272" y="234"/>
                      <a:pt x="1264" y="260"/>
                      <a:pt x="1243" y="267"/>
                    </a:cubicBezTo>
                    <a:cubicBezTo>
                      <a:pt x="1222" y="275"/>
                      <a:pt x="1203" y="260"/>
                      <a:pt x="1183" y="244"/>
                    </a:cubicBezTo>
                    <a:cubicBezTo>
                      <a:pt x="1176" y="238"/>
                      <a:pt x="1167" y="231"/>
                      <a:pt x="1159" y="225"/>
                    </a:cubicBezTo>
                    <a:cubicBezTo>
                      <a:pt x="1133" y="208"/>
                      <a:pt x="1100" y="191"/>
                      <a:pt x="1075" y="185"/>
                    </a:cubicBezTo>
                    <a:cubicBezTo>
                      <a:pt x="1063" y="180"/>
                      <a:pt x="1043" y="181"/>
                      <a:pt x="1025" y="183"/>
                    </a:cubicBezTo>
                    <a:cubicBezTo>
                      <a:pt x="996" y="185"/>
                      <a:pt x="966" y="187"/>
                      <a:pt x="946" y="171"/>
                    </a:cubicBezTo>
                    <a:cubicBezTo>
                      <a:pt x="911" y="142"/>
                      <a:pt x="935" y="92"/>
                      <a:pt x="957" y="44"/>
                    </a:cubicBezTo>
                    <a:cubicBezTo>
                      <a:pt x="964" y="30"/>
                      <a:pt x="971" y="15"/>
                      <a:pt x="976" y="0"/>
                    </a:cubicBezTo>
                    <a:cubicBezTo>
                      <a:pt x="965" y="10"/>
                      <a:pt x="953" y="19"/>
                      <a:pt x="939" y="29"/>
                    </a:cubicBezTo>
                    <a:cubicBezTo>
                      <a:pt x="939" y="29"/>
                      <a:pt x="939" y="30"/>
                      <a:pt x="938" y="30"/>
                    </a:cubicBezTo>
                    <a:cubicBezTo>
                      <a:pt x="939" y="32"/>
                      <a:pt x="940" y="35"/>
                      <a:pt x="941" y="37"/>
                    </a:cubicBezTo>
                    <a:cubicBezTo>
                      <a:pt x="945" y="57"/>
                      <a:pt x="931" y="74"/>
                      <a:pt x="919" y="87"/>
                    </a:cubicBezTo>
                    <a:cubicBezTo>
                      <a:pt x="915" y="92"/>
                      <a:pt x="911" y="96"/>
                      <a:pt x="909" y="99"/>
                    </a:cubicBezTo>
                    <a:cubicBezTo>
                      <a:pt x="896" y="123"/>
                      <a:pt x="889" y="164"/>
                      <a:pt x="882" y="201"/>
                    </a:cubicBezTo>
                    <a:cubicBezTo>
                      <a:pt x="879" y="216"/>
                      <a:pt x="876" y="231"/>
                      <a:pt x="873" y="244"/>
                    </a:cubicBezTo>
                    <a:cubicBezTo>
                      <a:pt x="868" y="273"/>
                      <a:pt x="857" y="296"/>
                      <a:pt x="846" y="319"/>
                    </a:cubicBezTo>
                    <a:cubicBezTo>
                      <a:pt x="840" y="331"/>
                      <a:pt x="834" y="343"/>
                      <a:pt x="829" y="355"/>
                    </a:cubicBezTo>
                    <a:cubicBezTo>
                      <a:pt x="816" y="383"/>
                      <a:pt x="807" y="410"/>
                      <a:pt x="796" y="439"/>
                    </a:cubicBezTo>
                    <a:cubicBezTo>
                      <a:pt x="784" y="472"/>
                      <a:pt x="780" y="502"/>
                      <a:pt x="776" y="536"/>
                    </a:cubicBezTo>
                    <a:lnTo>
                      <a:pt x="774" y="552"/>
                    </a:lnTo>
                    <a:cubicBezTo>
                      <a:pt x="771" y="591"/>
                      <a:pt x="758" y="625"/>
                      <a:pt x="745" y="658"/>
                    </a:cubicBezTo>
                    <a:cubicBezTo>
                      <a:pt x="738" y="676"/>
                      <a:pt x="731" y="695"/>
                      <a:pt x="725" y="715"/>
                    </a:cubicBezTo>
                    <a:cubicBezTo>
                      <a:pt x="722" y="725"/>
                      <a:pt x="721" y="733"/>
                      <a:pt x="719" y="740"/>
                    </a:cubicBezTo>
                    <a:cubicBezTo>
                      <a:pt x="713" y="770"/>
                      <a:pt x="707" y="798"/>
                      <a:pt x="659" y="820"/>
                    </a:cubicBezTo>
                    <a:cubicBezTo>
                      <a:pt x="645" y="825"/>
                      <a:pt x="632" y="828"/>
                      <a:pt x="619" y="830"/>
                    </a:cubicBezTo>
                    <a:cubicBezTo>
                      <a:pt x="606" y="832"/>
                      <a:pt x="594" y="834"/>
                      <a:pt x="583" y="839"/>
                    </a:cubicBezTo>
                    <a:cubicBezTo>
                      <a:pt x="521" y="865"/>
                      <a:pt x="480" y="956"/>
                      <a:pt x="465" y="994"/>
                    </a:cubicBezTo>
                    <a:cubicBezTo>
                      <a:pt x="461" y="1006"/>
                      <a:pt x="459" y="1019"/>
                      <a:pt x="457" y="1032"/>
                    </a:cubicBezTo>
                    <a:cubicBezTo>
                      <a:pt x="453" y="1059"/>
                      <a:pt x="449" y="1090"/>
                      <a:pt x="416" y="1117"/>
                    </a:cubicBezTo>
                    <a:cubicBezTo>
                      <a:pt x="394" y="1134"/>
                      <a:pt x="371" y="1136"/>
                      <a:pt x="351" y="1138"/>
                    </a:cubicBezTo>
                    <a:cubicBezTo>
                      <a:pt x="336" y="1139"/>
                      <a:pt x="322" y="1140"/>
                      <a:pt x="310" y="1148"/>
                    </a:cubicBezTo>
                    <a:cubicBezTo>
                      <a:pt x="301" y="1155"/>
                      <a:pt x="294" y="1169"/>
                      <a:pt x="287" y="1183"/>
                    </a:cubicBezTo>
                    <a:cubicBezTo>
                      <a:pt x="281" y="1196"/>
                      <a:pt x="275" y="1209"/>
                      <a:pt x="265" y="1219"/>
                    </a:cubicBezTo>
                    <a:cubicBezTo>
                      <a:pt x="253" y="1235"/>
                      <a:pt x="240" y="1249"/>
                      <a:pt x="227" y="1264"/>
                    </a:cubicBezTo>
                    <a:cubicBezTo>
                      <a:pt x="203" y="1290"/>
                      <a:pt x="181" y="1315"/>
                      <a:pt x="164" y="1347"/>
                    </a:cubicBezTo>
                    <a:cubicBezTo>
                      <a:pt x="145" y="1382"/>
                      <a:pt x="120" y="1405"/>
                      <a:pt x="95" y="1427"/>
                    </a:cubicBezTo>
                    <a:cubicBezTo>
                      <a:pt x="65" y="1454"/>
                      <a:pt x="39" y="1476"/>
                      <a:pt x="28" y="1517"/>
                    </a:cubicBezTo>
                    <a:cubicBezTo>
                      <a:pt x="15" y="1558"/>
                      <a:pt x="16" y="1579"/>
                      <a:pt x="16" y="1617"/>
                    </a:cubicBezTo>
                    <a:lnTo>
                      <a:pt x="16" y="1636"/>
                    </a:lnTo>
                    <a:cubicBezTo>
                      <a:pt x="16" y="1645"/>
                      <a:pt x="14" y="1653"/>
                      <a:pt x="12" y="1659"/>
                    </a:cubicBezTo>
                    <a:cubicBezTo>
                      <a:pt x="10" y="1666"/>
                      <a:pt x="9" y="1670"/>
                      <a:pt x="10" y="1673"/>
                    </a:cubicBezTo>
                    <a:cubicBezTo>
                      <a:pt x="11" y="1678"/>
                      <a:pt x="11" y="1679"/>
                      <a:pt x="16" y="1683"/>
                    </a:cubicBezTo>
                    <a:cubicBezTo>
                      <a:pt x="20" y="1687"/>
                      <a:pt x="26" y="1693"/>
                      <a:pt x="30" y="1703"/>
                    </a:cubicBezTo>
                    <a:cubicBezTo>
                      <a:pt x="50" y="1750"/>
                      <a:pt x="23" y="1822"/>
                      <a:pt x="0" y="1866"/>
                    </a:cubicBezTo>
                    <a:cubicBezTo>
                      <a:pt x="7" y="1875"/>
                      <a:pt x="12" y="1880"/>
                      <a:pt x="29" y="1886"/>
                    </a:cubicBezTo>
                    <a:lnTo>
                      <a:pt x="40" y="1890"/>
                    </a:lnTo>
                    <a:cubicBezTo>
                      <a:pt x="69" y="1900"/>
                      <a:pt x="107" y="1913"/>
                      <a:pt x="120" y="1940"/>
                    </a:cubicBezTo>
                    <a:cubicBezTo>
                      <a:pt x="133" y="1964"/>
                      <a:pt x="121" y="1981"/>
                      <a:pt x="113" y="1992"/>
                    </a:cubicBezTo>
                    <a:cubicBezTo>
                      <a:pt x="112" y="1994"/>
                      <a:pt x="111" y="1995"/>
                      <a:pt x="110" y="1997"/>
                    </a:cubicBezTo>
                    <a:cubicBezTo>
                      <a:pt x="123" y="2003"/>
                      <a:pt x="140" y="2007"/>
                      <a:pt x="157" y="2010"/>
                    </a:cubicBezTo>
                    <a:cubicBezTo>
                      <a:pt x="173" y="2014"/>
                      <a:pt x="190" y="2017"/>
                      <a:pt x="206" y="2024"/>
                    </a:cubicBezTo>
                    <a:cubicBezTo>
                      <a:pt x="242" y="2038"/>
                      <a:pt x="272" y="2061"/>
                      <a:pt x="300" y="2084"/>
                    </a:cubicBezTo>
                    <a:lnTo>
                      <a:pt x="312" y="2093"/>
                    </a:lnTo>
                    <a:cubicBezTo>
                      <a:pt x="350" y="2120"/>
                      <a:pt x="374" y="2128"/>
                      <a:pt x="415" y="2140"/>
                    </a:cubicBezTo>
                    <a:lnTo>
                      <a:pt x="441" y="2148"/>
                    </a:lnTo>
                    <a:cubicBezTo>
                      <a:pt x="468" y="2156"/>
                      <a:pt x="492" y="2170"/>
                      <a:pt x="515" y="2184"/>
                    </a:cubicBezTo>
                    <a:cubicBezTo>
                      <a:pt x="529" y="2192"/>
                      <a:pt x="544" y="2201"/>
                      <a:pt x="560" y="2207"/>
                    </a:cubicBezTo>
                    <a:cubicBezTo>
                      <a:pt x="572" y="2212"/>
                      <a:pt x="591" y="2217"/>
                      <a:pt x="611" y="2221"/>
                    </a:cubicBezTo>
                    <a:cubicBezTo>
                      <a:pt x="648" y="2229"/>
                      <a:pt x="686" y="2237"/>
                      <a:pt x="708" y="2257"/>
                    </a:cubicBezTo>
                    <a:cubicBezTo>
                      <a:pt x="712" y="2262"/>
                      <a:pt x="725" y="2280"/>
                      <a:pt x="735" y="2299"/>
                    </a:cubicBezTo>
                    <a:cubicBezTo>
                      <a:pt x="736" y="2298"/>
                      <a:pt x="737" y="2298"/>
                      <a:pt x="738" y="2298"/>
                    </a:cubicBezTo>
                    <a:cubicBezTo>
                      <a:pt x="758" y="2298"/>
                      <a:pt x="764" y="2296"/>
                      <a:pt x="768" y="2289"/>
                    </a:cubicBezTo>
                    <a:cubicBezTo>
                      <a:pt x="768" y="2288"/>
                      <a:pt x="766" y="2281"/>
                      <a:pt x="765" y="2277"/>
                    </a:cubicBezTo>
                    <a:cubicBezTo>
                      <a:pt x="762" y="2264"/>
                      <a:pt x="757" y="2246"/>
                      <a:pt x="766" y="2230"/>
                    </a:cubicBezTo>
                    <a:cubicBezTo>
                      <a:pt x="778" y="2209"/>
                      <a:pt x="791" y="2207"/>
                      <a:pt x="802" y="2206"/>
                    </a:cubicBezTo>
                    <a:cubicBezTo>
                      <a:pt x="806" y="2205"/>
                      <a:pt x="807" y="2205"/>
                      <a:pt x="810" y="2203"/>
                    </a:cubicBezTo>
                    <a:cubicBezTo>
                      <a:pt x="829" y="2187"/>
                      <a:pt x="846" y="2163"/>
                      <a:pt x="864" y="2138"/>
                    </a:cubicBezTo>
                    <a:cubicBezTo>
                      <a:pt x="893" y="2098"/>
                      <a:pt x="923" y="2057"/>
                      <a:pt x="972" y="2036"/>
                    </a:cubicBezTo>
                    <a:cubicBezTo>
                      <a:pt x="1009" y="2019"/>
                      <a:pt x="1052" y="2013"/>
                      <a:pt x="1093" y="2007"/>
                    </a:cubicBezTo>
                    <a:cubicBezTo>
                      <a:pt x="1118" y="2003"/>
                      <a:pt x="1141" y="2000"/>
                      <a:pt x="1163" y="1994"/>
                    </a:cubicBezTo>
                    <a:cubicBezTo>
                      <a:pt x="1166" y="1993"/>
                      <a:pt x="1170" y="1992"/>
                      <a:pt x="1174" y="1990"/>
                    </a:cubicBezTo>
                    <a:cubicBezTo>
                      <a:pt x="1185" y="1985"/>
                      <a:pt x="1196" y="1981"/>
                      <a:pt x="1206" y="1981"/>
                    </a:cubicBezTo>
                    <a:cubicBezTo>
                      <a:pt x="1221" y="1984"/>
                      <a:pt x="1228" y="1992"/>
                      <a:pt x="1235" y="1998"/>
                    </a:cubicBezTo>
                    <a:cubicBezTo>
                      <a:pt x="1235" y="1999"/>
                      <a:pt x="1237" y="2000"/>
                      <a:pt x="1238" y="2001"/>
                    </a:cubicBezTo>
                    <a:cubicBezTo>
                      <a:pt x="1247" y="1999"/>
                      <a:pt x="1256" y="1992"/>
                      <a:pt x="1270" y="1982"/>
                    </a:cubicBezTo>
                    <a:cubicBezTo>
                      <a:pt x="1279" y="1975"/>
                      <a:pt x="1289" y="1967"/>
                      <a:pt x="1300" y="1961"/>
                    </a:cubicBezTo>
                    <a:cubicBezTo>
                      <a:pt x="1332" y="1943"/>
                      <a:pt x="1346" y="1944"/>
                      <a:pt x="1371" y="1946"/>
                    </a:cubicBezTo>
                    <a:lnTo>
                      <a:pt x="1385" y="1948"/>
                    </a:lnTo>
                    <a:cubicBezTo>
                      <a:pt x="1405" y="1949"/>
                      <a:pt x="1424" y="1946"/>
                      <a:pt x="1445" y="1942"/>
                    </a:cubicBezTo>
                    <a:cubicBezTo>
                      <a:pt x="1461" y="1939"/>
                      <a:pt x="1478" y="1936"/>
                      <a:pt x="1497" y="1935"/>
                    </a:cubicBezTo>
                    <a:lnTo>
                      <a:pt x="1527" y="1934"/>
                    </a:lnTo>
                    <a:cubicBezTo>
                      <a:pt x="1581" y="1930"/>
                      <a:pt x="1641" y="1927"/>
                      <a:pt x="1688" y="1938"/>
                    </a:cubicBezTo>
                    <a:cubicBezTo>
                      <a:pt x="1704" y="1941"/>
                      <a:pt x="1715" y="1952"/>
                      <a:pt x="1724" y="1960"/>
                    </a:cubicBezTo>
                    <a:cubicBezTo>
                      <a:pt x="1732" y="1968"/>
                      <a:pt x="1738" y="1973"/>
                      <a:pt x="1744" y="1973"/>
                    </a:cubicBezTo>
                    <a:cubicBezTo>
                      <a:pt x="1756" y="1973"/>
                      <a:pt x="1795" y="1946"/>
                      <a:pt x="1802" y="1936"/>
                    </a:cubicBezTo>
                    <a:cubicBezTo>
                      <a:pt x="1811" y="1925"/>
                      <a:pt x="1814" y="1919"/>
                      <a:pt x="1817" y="1914"/>
                    </a:cubicBezTo>
                    <a:cubicBezTo>
                      <a:pt x="1824" y="1899"/>
                      <a:pt x="1830" y="1893"/>
                      <a:pt x="1859" y="1878"/>
                    </a:cubicBezTo>
                    <a:lnTo>
                      <a:pt x="1868" y="1873"/>
                    </a:lnTo>
                    <a:cubicBezTo>
                      <a:pt x="1898" y="1859"/>
                      <a:pt x="1915" y="1851"/>
                      <a:pt x="1919" y="1818"/>
                    </a:cubicBezTo>
                    <a:cubicBezTo>
                      <a:pt x="1920" y="1811"/>
                      <a:pt x="1918" y="1803"/>
                      <a:pt x="1915" y="1795"/>
                    </a:cubicBezTo>
                    <a:cubicBezTo>
                      <a:pt x="1913" y="1786"/>
                      <a:pt x="1911" y="1777"/>
                      <a:pt x="1911" y="1766"/>
                    </a:cubicBezTo>
                    <a:cubicBezTo>
                      <a:pt x="1913" y="1752"/>
                      <a:pt x="1916" y="1744"/>
                      <a:pt x="1919" y="1737"/>
                    </a:cubicBezTo>
                    <a:cubicBezTo>
                      <a:pt x="1921" y="1731"/>
                      <a:pt x="1923" y="1727"/>
                      <a:pt x="1924" y="1720"/>
                    </a:cubicBezTo>
                    <a:cubicBezTo>
                      <a:pt x="1930" y="1692"/>
                      <a:pt x="1925" y="1689"/>
                      <a:pt x="1905" y="1681"/>
                    </a:cubicBezTo>
                    <a:cubicBezTo>
                      <a:pt x="1890" y="1674"/>
                      <a:pt x="1870" y="1665"/>
                      <a:pt x="1855" y="1642"/>
                    </a:cubicBezTo>
                    <a:cubicBezTo>
                      <a:pt x="1851" y="1634"/>
                      <a:pt x="1852" y="1625"/>
                      <a:pt x="1858" y="1618"/>
                    </a:cubicBezTo>
                    <a:cubicBezTo>
                      <a:pt x="1872" y="1602"/>
                      <a:pt x="1890" y="1590"/>
                      <a:pt x="1906" y="1577"/>
                    </a:cubicBezTo>
                    <a:cubicBezTo>
                      <a:pt x="1927" y="1562"/>
                      <a:pt x="1947" y="1547"/>
                      <a:pt x="1961" y="1528"/>
                    </a:cubicBezTo>
                    <a:cubicBezTo>
                      <a:pt x="1974" y="1507"/>
                      <a:pt x="1974" y="1507"/>
                      <a:pt x="1959" y="1489"/>
                    </a:cubicBezTo>
                    <a:cubicBezTo>
                      <a:pt x="1956" y="1485"/>
                      <a:pt x="1952" y="1481"/>
                      <a:pt x="1948" y="1475"/>
                    </a:cubicBezTo>
                    <a:cubicBezTo>
                      <a:pt x="1931" y="1453"/>
                      <a:pt x="1920" y="1425"/>
                      <a:pt x="1909" y="1397"/>
                    </a:cubicBezTo>
                    <a:cubicBezTo>
                      <a:pt x="1896" y="1365"/>
                      <a:pt x="1883" y="1332"/>
                      <a:pt x="1861" y="1310"/>
                    </a:cubicBezTo>
                    <a:cubicBezTo>
                      <a:pt x="1857" y="1306"/>
                      <a:pt x="1855" y="1300"/>
                      <a:pt x="1855" y="1294"/>
                    </a:cubicBezTo>
                    <a:cubicBezTo>
                      <a:pt x="1855" y="1288"/>
                      <a:pt x="1859" y="1283"/>
                      <a:pt x="1864" y="1280"/>
                    </a:cubicBezTo>
                    <a:cubicBezTo>
                      <a:pt x="1870" y="1275"/>
                      <a:pt x="1879" y="1270"/>
                      <a:pt x="1887" y="1266"/>
                    </a:cubicBezTo>
                    <a:cubicBezTo>
                      <a:pt x="1901" y="1259"/>
                      <a:pt x="1916" y="1251"/>
                      <a:pt x="1922" y="1242"/>
                    </a:cubicBezTo>
                    <a:cubicBezTo>
                      <a:pt x="1925" y="1237"/>
                      <a:pt x="1924" y="1232"/>
                      <a:pt x="1922" y="1222"/>
                    </a:cubicBezTo>
                    <a:cubicBezTo>
                      <a:pt x="1920" y="1212"/>
                      <a:pt x="1917" y="1200"/>
                      <a:pt x="1923" y="1186"/>
                    </a:cubicBezTo>
                    <a:cubicBezTo>
                      <a:pt x="1938" y="1145"/>
                      <a:pt x="2018" y="1122"/>
                      <a:pt x="2037" y="1118"/>
                    </a:cubicBezTo>
                    <a:cubicBezTo>
                      <a:pt x="2042" y="1117"/>
                      <a:pt x="2047" y="1116"/>
                      <a:pt x="2053" y="1115"/>
                    </a:cubicBezTo>
                    <a:cubicBezTo>
                      <a:pt x="2095" y="1106"/>
                      <a:pt x="2102" y="1102"/>
                      <a:pt x="2097" y="1072"/>
                    </a:cubicBezTo>
                    <a:cubicBezTo>
                      <a:pt x="2092" y="1041"/>
                      <a:pt x="2067" y="997"/>
                      <a:pt x="2055" y="994"/>
                    </a:cubicBezTo>
                    <a:cubicBezTo>
                      <a:pt x="2048" y="993"/>
                      <a:pt x="2043" y="989"/>
                      <a:pt x="2040" y="983"/>
                    </a:cubicBezTo>
                    <a:cubicBezTo>
                      <a:pt x="2038" y="977"/>
                      <a:pt x="2038" y="970"/>
                      <a:pt x="2042" y="965"/>
                    </a:cubicBezTo>
                    <a:cubicBezTo>
                      <a:pt x="2054" y="945"/>
                      <a:pt x="2073" y="903"/>
                      <a:pt x="2080" y="882"/>
                    </a:cubicBezTo>
                    <a:cubicBezTo>
                      <a:pt x="2082" y="872"/>
                      <a:pt x="2081" y="864"/>
                      <a:pt x="2080" y="855"/>
                    </a:cubicBezTo>
                    <a:cubicBezTo>
                      <a:pt x="2078" y="844"/>
                      <a:pt x="2077" y="831"/>
                      <a:pt x="2085" y="820"/>
                    </a:cubicBezTo>
                    <a:cubicBezTo>
                      <a:pt x="2095" y="807"/>
                      <a:pt x="2113" y="803"/>
                      <a:pt x="2137" y="800"/>
                    </a:cubicBezTo>
                    <a:lnTo>
                      <a:pt x="2138" y="800"/>
                    </a:lnTo>
                    <a:cubicBezTo>
                      <a:pt x="2149" y="800"/>
                      <a:pt x="2156" y="802"/>
                      <a:pt x="2162" y="804"/>
                    </a:cubicBezTo>
                    <a:cubicBezTo>
                      <a:pt x="2163" y="804"/>
                      <a:pt x="2164" y="805"/>
                      <a:pt x="2165" y="805"/>
                    </a:cubicBezTo>
                    <a:cubicBezTo>
                      <a:pt x="2165" y="804"/>
                      <a:pt x="2167" y="802"/>
                      <a:pt x="2168" y="800"/>
                    </a:cubicBezTo>
                    <a:cubicBezTo>
                      <a:pt x="2171" y="795"/>
                      <a:pt x="2171" y="793"/>
                      <a:pt x="2165" y="781"/>
                    </a:cubicBezTo>
                    <a:cubicBezTo>
                      <a:pt x="2160" y="771"/>
                      <a:pt x="2153" y="757"/>
                      <a:pt x="2156" y="741"/>
                    </a:cubicBezTo>
                    <a:cubicBezTo>
                      <a:pt x="2154" y="737"/>
                      <a:pt x="2152" y="733"/>
                      <a:pt x="2153" y="729"/>
                    </a:cubicBezTo>
                    <a:cubicBezTo>
                      <a:pt x="2154" y="718"/>
                      <a:pt x="2164" y="710"/>
                      <a:pt x="2174" y="711"/>
                    </a:cubicBezTo>
                    <a:cubicBezTo>
                      <a:pt x="2181" y="712"/>
                      <a:pt x="2188" y="711"/>
                      <a:pt x="2193" y="711"/>
                    </a:cubicBezTo>
                    <a:cubicBezTo>
                      <a:pt x="2208" y="710"/>
                      <a:pt x="2227" y="709"/>
                      <a:pt x="2245" y="727"/>
                    </a:cubicBezTo>
                    <a:cubicBezTo>
                      <a:pt x="2255" y="737"/>
                      <a:pt x="2254" y="750"/>
                      <a:pt x="2254" y="757"/>
                    </a:cubicBezTo>
                    <a:lnTo>
                      <a:pt x="2254" y="759"/>
                    </a:lnTo>
                    <a:cubicBezTo>
                      <a:pt x="2257" y="760"/>
                      <a:pt x="2261" y="759"/>
                      <a:pt x="2264" y="759"/>
                    </a:cubicBezTo>
                    <a:cubicBezTo>
                      <a:pt x="2276" y="759"/>
                      <a:pt x="2293" y="758"/>
                      <a:pt x="2305" y="772"/>
                    </a:cubicBezTo>
                    <a:cubicBezTo>
                      <a:pt x="2311" y="781"/>
                      <a:pt x="2312" y="791"/>
                      <a:pt x="2313" y="802"/>
                    </a:cubicBezTo>
                    <a:cubicBezTo>
                      <a:pt x="2322" y="799"/>
                      <a:pt x="2334" y="797"/>
                      <a:pt x="2346" y="800"/>
                    </a:cubicBezTo>
                    <a:cubicBezTo>
                      <a:pt x="2350" y="785"/>
                      <a:pt x="2353" y="763"/>
                      <a:pt x="2351" y="751"/>
                    </a:cubicBezTo>
                    <a:cubicBezTo>
                      <a:pt x="2350" y="742"/>
                      <a:pt x="2355" y="734"/>
                      <a:pt x="2363" y="730"/>
                    </a:cubicBezTo>
                    <a:cubicBezTo>
                      <a:pt x="2387" y="721"/>
                      <a:pt x="2384" y="696"/>
                      <a:pt x="2369" y="649"/>
                    </a:cubicBezTo>
                    <a:lnTo>
                      <a:pt x="2365" y="634"/>
                    </a:lnTo>
                    <a:cubicBezTo>
                      <a:pt x="2362" y="628"/>
                      <a:pt x="2360" y="621"/>
                      <a:pt x="2358" y="615"/>
                    </a:cubicBezTo>
                    <a:cubicBezTo>
                      <a:pt x="2353" y="599"/>
                      <a:pt x="2351" y="594"/>
                      <a:pt x="2331" y="578"/>
                    </a:cubicBezTo>
                    <a:cubicBezTo>
                      <a:pt x="2325" y="573"/>
                      <a:pt x="2320" y="570"/>
                      <a:pt x="2315" y="566"/>
                    </a:cubicBezTo>
                    <a:cubicBezTo>
                      <a:pt x="2295" y="551"/>
                      <a:pt x="2275" y="536"/>
                      <a:pt x="2265" y="499"/>
                    </a:cubicBezTo>
                    <a:cubicBezTo>
                      <a:pt x="2259" y="469"/>
                      <a:pt x="2263" y="439"/>
                      <a:pt x="2266" y="409"/>
                    </a:cubicBezTo>
                    <a:cubicBezTo>
                      <a:pt x="2268" y="398"/>
                      <a:pt x="2269" y="386"/>
                      <a:pt x="2270" y="375"/>
                    </a:cubicBezTo>
                    <a:cubicBezTo>
                      <a:pt x="2270" y="369"/>
                      <a:pt x="2269" y="361"/>
                      <a:pt x="2268" y="352"/>
                    </a:cubicBezTo>
                    <a:cubicBezTo>
                      <a:pt x="2267" y="329"/>
                      <a:pt x="2265" y="302"/>
                      <a:pt x="2273" y="278"/>
                    </a:cubicBezTo>
                    <a:cubicBezTo>
                      <a:pt x="2276" y="272"/>
                      <a:pt x="2281" y="267"/>
                      <a:pt x="2287" y="266"/>
                    </a:cubicBezTo>
                    <a:cubicBezTo>
                      <a:pt x="2294" y="264"/>
                      <a:pt x="2301" y="266"/>
                      <a:pt x="2306" y="271"/>
                    </a:cubicBezTo>
                    <a:cubicBezTo>
                      <a:pt x="2308" y="274"/>
                      <a:pt x="2310" y="275"/>
                      <a:pt x="2311" y="275"/>
                    </a:cubicBezTo>
                    <a:cubicBezTo>
                      <a:pt x="2312" y="274"/>
                      <a:pt x="2314" y="271"/>
                      <a:pt x="2314" y="266"/>
                    </a:cubicBezTo>
                    <a:cubicBezTo>
                      <a:pt x="2313" y="259"/>
                      <a:pt x="2303" y="257"/>
                      <a:pt x="2297" y="256"/>
                    </a:cubicBezTo>
                    <a:cubicBezTo>
                      <a:pt x="2291" y="256"/>
                      <a:pt x="2286" y="253"/>
                      <a:pt x="2283" y="248"/>
                    </a:cubicBezTo>
                    <a:cubicBezTo>
                      <a:pt x="2280" y="243"/>
                      <a:pt x="2279" y="237"/>
                      <a:pt x="2281" y="231"/>
                    </a:cubicBezTo>
                    <a:cubicBezTo>
                      <a:pt x="2283" y="222"/>
                      <a:pt x="2289" y="211"/>
                      <a:pt x="2296" y="199"/>
                    </a:cubicBezTo>
                    <a:cubicBezTo>
                      <a:pt x="2302" y="189"/>
                      <a:pt x="2311" y="174"/>
                      <a:pt x="2313" y="164"/>
                    </a:cubicBezTo>
                    <a:cubicBezTo>
                      <a:pt x="2301" y="168"/>
                      <a:pt x="2288" y="169"/>
                      <a:pt x="2275" y="1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2" name="Freeform 30">
                <a:extLst>
                  <a:ext uri="{FF2B5EF4-FFF2-40B4-BE49-F238E27FC236}">
                    <a16:creationId xmlns="" xmlns:a16="http://schemas.microsoft.com/office/drawing/2014/main" id="{2C0ECA45-B21F-4A81-B633-3F231DA0B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303"/>
                <a:ext cx="93" cy="54"/>
              </a:xfrm>
              <a:custGeom>
                <a:avLst/>
                <a:gdLst>
                  <a:gd name="T0" fmla="*/ 226 w 282"/>
                  <a:gd name="T1" fmla="*/ 6 h 163"/>
                  <a:gd name="T2" fmla="*/ 206 w 282"/>
                  <a:gd name="T3" fmla="*/ 9 h 163"/>
                  <a:gd name="T4" fmla="*/ 199 w 282"/>
                  <a:gd name="T5" fmla="*/ 30 h 163"/>
                  <a:gd name="T6" fmla="*/ 172 w 282"/>
                  <a:gd name="T7" fmla="*/ 27 h 163"/>
                  <a:gd name="T8" fmla="*/ 52 w 282"/>
                  <a:gd name="T9" fmla="*/ 24 h 163"/>
                  <a:gd name="T10" fmla="*/ 19 w 282"/>
                  <a:gd name="T11" fmla="*/ 62 h 163"/>
                  <a:gd name="T12" fmla="*/ 18 w 282"/>
                  <a:gd name="T13" fmla="*/ 106 h 163"/>
                  <a:gd name="T14" fmla="*/ 15 w 282"/>
                  <a:gd name="T15" fmla="*/ 119 h 163"/>
                  <a:gd name="T16" fmla="*/ 13 w 282"/>
                  <a:gd name="T17" fmla="*/ 131 h 163"/>
                  <a:gd name="T18" fmla="*/ 11 w 282"/>
                  <a:gd name="T19" fmla="*/ 138 h 163"/>
                  <a:gd name="T20" fmla="*/ 0 w 282"/>
                  <a:gd name="T21" fmla="*/ 152 h 163"/>
                  <a:gd name="T22" fmla="*/ 121 w 282"/>
                  <a:gd name="T23" fmla="*/ 156 h 163"/>
                  <a:gd name="T24" fmla="*/ 149 w 282"/>
                  <a:gd name="T25" fmla="*/ 155 h 163"/>
                  <a:gd name="T26" fmla="*/ 182 w 282"/>
                  <a:gd name="T27" fmla="*/ 157 h 163"/>
                  <a:gd name="T28" fmla="*/ 259 w 282"/>
                  <a:gd name="T29" fmla="*/ 155 h 163"/>
                  <a:gd name="T30" fmla="*/ 275 w 282"/>
                  <a:gd name="T31" fmla="*/ 85 h 163"/>
                  <a:gd name="T32" fmla="*/ 272 w 282"/>
                  <a:gd name="T33" fmla="*/ 35 h 163"/>
                  <a:gd name="T34" fmla="*/ 280 w 282"/>
                  <a:gd name="T35" fmla="*/ 4 h 163"/>
                  <a:gd name="T36" fmla="*/ 282 w 282"/>
                  <a:gd name="T37" fmla="*/ 0 h 163"/>
                  <a:gd name="T38" fmla="*/ 270 w 282"/>
                  <a:gd name="T39" fmla="*/ 1 h 163"/>
                  <a:gd name="T40" fmla="*/ 226 w 282"/>
                  <a:gd name="T41" fmla="*/ 6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2" h="163">
                    <a:moveTo>
                      <a:pt x="226" y="6"/>
                    </a:moveTo>
                    <a:cubicBezTo>
                      <a:pt x="220" y="7"/>
                      <a:pt x="213" y="8"/>
                      <a:pt x="206" y="9"/>
                    </a:cubicBezTo>
                    <a:cubicBezTo>
                      <a:pt x="208" y="17"/>
                      <a:pt x="206" y="25"/>
                      <a:pt x="199" y="30"/>
                    </a:cubicBezTo>
                    <a:cubicBezTo>
                      <a:pt x="191" y="37"/>
                      <a:pt x="178" y="35"/>
                      <a:pt x="172" y="27"/>
                    </a:cubicBezTo>
                    <a:cubicBezTo>
                      <a:pt x="165" y="19"/>
                      <a:pt x="129" y="12"/>
                      <a:pt x="52" y="24"/>
                    </a:cubicBezTo>
                    <a:cubicBezTo>
                      <a:pt x="18" y="28"/>
                      <a:pt x="18" y="32"/>
                      <a:pt x="19" y="62"/>
                    </a:cubicBezTo>
                    <a:cubicBezTo>
                      <a:pt x="20" y="74"/>
                      <a:pt x="20" y="89"/>
                      <a:pt x="18" y="106"/>
                    </a:cubicBezTo>
                    <a:lnTo>
                      <a:pt x="15" y="119"/>
                    </a:lnTo>
                    <a:cubicBezTo>
                      <a:pt x="14" y="124"/>
                      <a:pt x="13" y="129"/>
                      <a:pt x="13" y="131"/>
                    </a:cubicBezTo>
                    <a:cubicBezTo>
                      <a:pt x="13" y="134"/>
                      <a:pt x="12" y="136"/>
                      <a:pt x="11" y="138"/>
                    </a:cubicBezTo>
                    <a:cubicBezTo>
                      <a:pt x="9" y="145"/>
                      <a:pt x="5" y="149"/>
                      <a:pt x="0" y="152"/>
                    </a:cubicBezTo>
                    <a:cubicBezTo>
                      <a:pt x="21" y="158"/>
                      <a:pt x="60" y="159"/>
                      <a:pt x="121" y="156"/>
                    </a:cubicBezTo>
                    <a:cubicBezTo>
                      <a:pt x="133" y="155"/>
                      <a:pt x="142" y="155"/>
                      <a:pt x="149" y="155"/>
                    </a:cubicBezTo>
                    <a:cubicBezTo>
                      <a:pt x="158" y="155"/>
                      <a:pt x="169" y="156"/>
                      <a:pt x="182" y="157"/>
                    </a:cubicBezTo>
                    <a:cubicBezTo>
                      <a:pt x="208" y="159"/>
                      <a:pt x="244" y="163"/>
                      <a:pt x="259" y="155"/>
                    </a:cubicBezTo>
                    <a:cubicBezTo>
                      <a:pt x="281" y="144"/>
                      <a:pt x="281" y="125"/>
                      <a:pt x="275" y="85"/>
                    </a:cubicBezTo>
                    <a:cubicBezTo>
                      <a:pt x="272" y="68"/>
                      <a:pt x="270" y="51"/>
                      <a:pt x="272" y="35"/>
                    </a:cubicBezTo>
                    <a:cubicBezTo>
                      <a:pt x="274" y="22"/>
                      <a:pt x="277" y="12"/>
                      <a:pt x="280" y="4"/>
                    </a:cubicBezTo>
                    <a:cubicBezTo>
                      <a:pt x="281" y="3"/>
                      <a:pt x="281" y="1"/>
                      <a:pt x="282" y="0"/>
                    </a:cubicBezTo>
                    <a:cubicBezTo>
                      <a:pt x="278" y="0"/>
                      <a:pt x="275" y="0"/>
                      <a:pt x="270" y="1"/>
                    </a:cubicBezTo>
                    <a:cubicBezTo>
                      <a:pt x="254" y="2"/>
                      <a:pt x="240" y="4"/>
                      <a:pt x="226" y="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3" name="Freeform 31">
                <a:extLst>
                  <a:ext uri="{FF2B5EF4-FFF2-40B4-BE49-F238E27FC236}">
                    <a16:creationId xmlns="" xmlns:a16="http://schemas.microsoft.com/office/drawing/2014/main" id="{C9C3A6FB-38A6-49D2-850C-842E0350D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1" y="2580"/>
                <a:ext cx="232" cy="353"/>
              </a:xfrm>
              <a:custGeom>
                <a:avLst/>
                <a:gdLst>
                  <a:gd name="T0" fmla="*/ 670 w 697"/>
                  <a:gd name="T1" fmla="*/ 115 h 1060"/>
                  <a:gd name="T2" fmla="*/ 614 w 697"/>
                  <a:gd name="T3" fmla="*/ 82 h 1060"/>
                  <a:gd name="T4" fmla="*/ 514 w 697"/>
                  <a:gd name="T5" fmla="*/ 2 h 1060"/>
                  <a:gd name="T6" fmla="*/ 446 w 697"/>
                  <a:gd name="T7" fmla="*/ 3 h 1060"/>
                  <a:gd name="T8" fmla="*/ 353 w 697"/>
                  <a:gd name="T9" fmla="*/ 14 h 1060"/>
                  <a:gd name="T10" fmla="*/ 342 w 697"/>
                  <a:gd name="T11" fmla="*/ 39 h 1060"/>
                  <a:gd name="T12" fmla="*/ 234 w 697"/>
                  <a:gd name="T13" fmla="*/ 124 h 1060"/>
                  <a:gd name="T14" fmla="*/ 284 w 697"/>
                  <a:gd name="T15" fmla="*/ 243 h 1060"/>
                  <a:gd name="T16" fmla="*/ 296 w 697"/>
                  <a:gd name="T17" fmla="*/ 274 h 1060"/>
                  <a:gd name="T18" fmla="*/ 233 w 697"/>
                  <a:gd name="T19" fmla="*/ 308 h 1060"/>
                  <a:gd name="T20" fmla="*/ 260 w 697"/>
                  <a:gd name="T21" fmla="*/ 436 h 1060"/>
                  <a:gd name="T22" fmla="*/ 260 w 697"/>
                  <a:gd name="T23" fmla="*/ 498 h 1060"/>
                  <a:gd name="T24" fmla="*/ 231 w 697"/>
                  <a:gd name="T25" fmla="*/ 587 h 1060"/>
                  <a:gd name="T26" fmla="*/ 186 w 697"/>
                  <a:gd name="T27" fmla="*/ 668 h 1060"/>
                  <a:gd name="T28" fmla="*/ 117 w 697"/>
                  <a:gd name="T29" fmla="*/ 766 h 1060"/>
                  <a:gd name="T30" fmla="*/ 96 w 697"/>
                  <a:gd name="T31" fmla="*/ 741 h 1060"/>
                  <a:gd name="T32" fmla="*/ 6 w 697"/>
                  <a:gd name="T33" fmla="*/ 846 h 1060"/>
                  <a:gd name="T34" fmla="*/ 36 w 697"/>
                  <a:gd name="T35" fmla="*/ 890 h 1060"/>
                  <a:gd name="T36" fmla="*/ 20 w 697"/>
                  <a:gd name="T37" fmla="*/ 916 h 1060"/>
                  <a:gd name="T38" fmla="*/ 18 w 697"/>
                  <a:gd name="T39" fmla="*/ 943 h 1060"/>
                  <a:gd name="T40" fmla="*/ 32 w 697"/>
                  <a:gd name="T41" fmla="*/ 1011 h 1060"/>
                  <a:gd name="T42" fmla="*/ 84 w 697"/>
                  <a:gd name="T43" fmla="*/ 1038 h 1060"/>
                  <a:gd name="T44" fmla="*/ 174 w 697"/>
                  <a:gd name="T45" fmla="*/ 1049 h 1060"/>
                  <a:gd name="T46" fmla="*/ 293 w 697"/>
                  <a:gd name="T47" fmla="*/ 1007 h 1060"/>
                  <a:gd name="T48" fmla="*/ 359 w 697"/>
                  <a:gd name="T49" fmla="*/ 942 h 1060"/>
                  <a:gd name="T50" fmla="*/ 427 w 697"/>
                  <a:gd name="T51" fmla="*/ 857 h 1060"/>
                  <a:gd name="T52" fmla="*/ 471 w 697"/>
                  <a:gd name="T53" fmla="*/ 823 h 1060"/>
                  <a:gd name="T54" fmla="*/ 495 w 697"/>
                  <a:gd name="T55" fmla="*/ 725 h 1060"/>
                  <a:gd name="T56" fmla="*/ 679 w 697"/>
                  <a:gd name="T57" fmla="*/ 433 h 1060"/>
                  <a:gd name="T58" fmla="*/ 663 w 697"/>
                  <a:gd name="T59" fmla="*/ 291 h 1060"/>
                  <a:gd name="T60" fmla="*/ 683 w 697"/>
                  <a:gd name="T61" fmla="*/ 157 h 1060"/>
                  <a:gd name="T62" fmla="*/ 670 w 697"/>
                  <a:gd name="T63" fmla="*/ 121 h 1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97" h="1060">
                    <a:moveTo>
                      <a:pt x="670" y="121"/>
                    </a:moveTo>
                    <a:cubicBezTo>
                      <a:pt x="670" y="119"/>
                      <a:pt x="670" y="117"/>
                      <a:pt x="670" y="115"/>
                    </a:cubicBezTo>
                    <a:cubicBezTo>
                      <a:pt x="664" y="111"/>
                      <a:pt x="657" y="107"/>
                      <a:pt x="647" y="102"/>
                    </a:cubicBezTo>
                    <a:cubicBezTo>
                      <a:pt x="637" y="96"/>
                      <a:pt x="625" y="90"/>
                      <a:pt x="614" y="82"/>
                    </a:cubicBezTo>
                    <a:cubicBezTo>
                      <a:pt x="602" y="73"/>
                      <a:pt x="591" y="61"/>
                      <a:pt x="580" y="49"/>
                    </a:cubicBezTo>
                    <a:cubicBezTo>
                      <a:pt x="560" y="26"/>
                      <a:pt x="538" y="2"/>
                      <a:pt x="514" y="2"/>
                    </a:cubicBezTo>
                    <a:cubicBezTo>
                      <a:pt x="511" y="2"/>
                      <a:pt x="508" y="1"/>
                      <a:pt x="505" y="0"/>
                    </a:cubicBezTo>
                    <a:cubicBezTo>
                      <a:pt x="488" y="6"/>
                      <a:pt x="467" y="5"/>
                      <a:pt x="446" y="3"/>
                    </a:cubicBezTo>
                    <a:cubicBezTo>
                      <a:pt x="436" y="3"/>
                      <a:pt x="425" y="1"/>
                      <a:pt x="417" y="2"/>
                    </a:cubicBezTo>
                    <a:cubicBezTo>
                      <a:pt x="390" y="2"/>
                      <a:pt x="371" y="4"/>
                      <a:pt x="353" y="14"/>
                    </a:cubicBezTo>
                    <a:cubicBezTo>
                      <a:pt x="353" y="16"/>
                      <a:pt x="354" y="19"/>
                      <a:pt x="354" y="21"/>
                    </a:cubicBezTo>
                    <a:cubicBezTo>
                      <a:pt x="354" y="28"/>
                      <a:pt x="349" y="35"/>
                      <a:pt x="342" y="39"/>
                    </a:cubicBezTo>
                    <a:cubicBezTo>
                      <a:pt x="335" y="42"/>
                      <a:pt x="327" y="45"/>
                      <a:pt x="318" y="49"/>
                    </a:cubicBezTo>
                    <a:cubicBezTo>
                      <a:pt x="259" y="74"/>
                      <a:pt x="229" y="92"/>
                      <a:pt x="234" y="124"/>
                    </a:cubicBezTo>
                    <a:cubicBezTo>
                      <a:pt x="238" y="125"/>
                      <a:pt x="243" y="126"/>
                      <a:pt x="247" y="129"/>
                    </a:cubicBezTo>
                    <a:cubicBezTo>
                      <a:pt x="274" y="145"/>
                      <a:pt x="280" y="194"/>
                      <a:pt x="284" y="243"/>
                    </a:cubicBezTo>
                    <a:cubicBezTo>
                      <a:pt x="289" y="245"/>
                      <a:pt x="294" y="248"/>
                      <a:pt x="297" y="253"/>
                    </a:cubicBezTo>
                    <a:cubicBezTo>
                      <a:pt x="300" y="260"/>
                      <a:pt x="301" y="268"/>
                      <a:pt x="296" y="274"/>
                    </a:cubicBezTo>
                    <a:cubicBezTo>
                      <a:pt x="282" y="294"/>
                      <a:pt x="259" y="300"/>
                      <a:pt x="240" y="306"/>
                    </a:cubicBezTo>
                    <a:cubicBezTo>
                      <a:pt x="238" y="306"/>
                      <a:pt x="235" y="307"/>
                      <a:pt x="233" y="308"/>
                    </a:cubicBezTo>
                    <a:cubicBezTo>
                      <a:pt x="283" y="338"/>
                      <a:pt x="274" y="377"/>
                      <a:pt x="265" y="414"/>
                    </a:cubicBezTo>
                    <a:lnTo>
                      <a:pt x="260" y="436"/>
                    </a:lnTo>
                    <a:cubicBezTo>
                      <a:pt x="256" y="453"/>
                      <a:pt x="252" y="469"/>
                      <a:pt x="253" y="484"/>
                    </a:cubicBezTo>
                    <a:cubicBezTo>
                      <a:pt x="254" y="487"/>
                      <a:pt x="257" y="492"/>
                      <a:pt x="260" y="498"/>
                    </a:cubicBezTo>
                    <a:cubicBezTo>
                      <a:pt x="266" y="507"/>
                      <a:pt x="274" y="521"/>
                      <a:pt x="271" y="537"/>
                    </a:cubicBezTo>
                    <a:cubicBezTo>
                      <a:pt x="267" y="561"/>
                      <a:pt x="248" y="575"/>
                      <a:pt x="231" y="587"/>
                    </a:cubicBezTo>
                    <a:cubicBezTo>
                      <a:pt x="222" y="594"/>
                      <a:pt x="213" y="601"/>
                      <a:pt x="210" y="606"/>
                    </a:cubicBezTo>
                    <a:cubicBezTo>
                      <a:pt x="199" y="623"/>
                      <a:pt x="193" y="645"/>
                      <a:pt x="186" y="668"/>
                    </a:cubicBezTo>
                    <a:cubicBezTo>
                      <a:pt x="177" y="704"/>
                      <a:pt x="167" y="741"/>
                      <a:pt x="136" y="764"/>
                    </a:cubicBezTo>
                    <a:cubicBezTo>
                      <a:pt x="131" y="768"/>
                      <a:pt x="123" y="770"/>
                      <a:pt x="117" y="766"/>
                    </a:cubicBezTo>
                    <a:cubicBezTo>
                      <a:pt x="110" y="763"/>
                      <a:pt x="106" y="757"/>
                      <a:pt x="105" y="750"/>
                    </a:cubicBezTo>
                    <a:cubicBezTo>
                      <a:pt x="105" y="746"/>
                      <a:pt x="104" y="743"/>
                      <a:pt x="96" y="741"/>
                    </a:cubicBezTo>
                    <a:cubicBezTo>
                      <a:pt x="72" y="736"/>
                      <a:pt x="30" y="755"/>
                      <a:pt x="22" y="768"/>
                    </a:cubicBezTo>
                    <a:cubicBezTo>
                      <a:pt x="11" y="784"/>
                      <a:pt x="0" y="831"/>
                      <a:pt x="6" y="846"/>
                    </a:cubicBezTo>
                    <a:cubicBezTo>
                      <a:pt x="7" y="849"/>
                      <a:pt x="11" y="854"/>
                      <a:pt x="15" y="858"/>
                    </a:cubicBezTo>
                    <a:cubicBezTo>
                      <a:pt x="23" y="866"/>
                      <a:pt x="32" y="876"/>
                      <a:pt x="36" y="890"/>
                    </a:cubicBezTo>
                    <a:cubicBezTo>
                      <a:pt x="39" y="900"/>
                      <a:pt x="34" y="911"/>
                      <a:pt x="24" y="914"/>
                    </a:cubicBezTo>
                    <a:cubicBezTo>
                      <a:pt x="22" y="915"/>
                      <a:pt x="21" y="915"/>
                      <a:pt x="20" y="916"/>
                    </a:cubicBezTo>
                    <a:cubicBezTo>
                      <a:pt x="20" y="916"/>
                      <a:pt x="20" y="916"/>
                      <a:pt x="20" y="916"/>
                    </a:cubicBezTo>
                    <a:cubicBezTo>
                      <a:pt x="20" y="923"/>
                      <a:pt x="19" y="933"/>
                      <a:pt x="18" y="943"/>
                    </a:cubicBezTo>
                    <a:cubicBezTo>
                      <a:pt x="15" y="962"/>
                      <a:pt x="11" y="1002"/>
                      <a:pt x="21" y="1011"/>
                    </a:cubicBezTo>
                    <a:cubicBezTo>
                      <a:pt x="21" y="1010"/>
                      <a:pt x="27" y="1011"/>
                      <a:pt x="32" y="1011"/>
                    </a:cubicBezTo>
                    <a:cubicBezTo>
                      <a:pt x="43" y="1012"/>
                      <a:pt x="56" y="1013"/>
                      <a:pt x="66" y="1019"/>
                    </a:cubicBezTo>
                    <a:cubicBezTo>
                      <a:pt x="75" y="1023"/>
                      <a:pt x="80" y="1032"/>
                      <a:pt x="84" y="1038"/>
                    </a:cubicBezTo>
                    <a:cubicBezTo>
                      <a:pt x="85" y="1040"/>
                      <a:pt x="87" y="1043"/>
                      <a:pt x="88" y="1044"/>
                    </a:cubicBezTo>
                    <a:cubicBezTo>
                      <a:pt x="112" y="1060"/>
                      <a:pt x="142" y="1055"/>
                      <a:pt x="174" y="1049"/>
                    </a:cubicBezTo>
                    <a:cubicBezTo>
                      <a:pt x="206" y="1043"/>
                      <a:pt x="243" y="1037"/>
                      <a:pt x="274" y="1054"/>
                    </a:cubicBezTo>
                    <a:cubicBezTo>
                      <a:pt x="287" y="1044"/>
                      <a:pt x="304" y="1028"/>
                      <a:pt x="293" y="1007"/>
                    </a:cubicBezTo>
                    <a:cubicBezTo>
                      <a:pt x="288" y="997"/>
                      <a:pt x="292" y="986"/>
                      <a:pt x="301" y="981"/>
                    </a:cubicBezTo>
                    <a:cubicBezTo>
                      <a:pt x="325" y="967"/>
                      <a:pt x="341" y="958"/>
                      <a:pt x="359" y="942"/>
                    </a:cubicBezTo>
                    <a:cubicBezTo>
                      <a:pt x="384" y="921"/>
                      <a:pt x="395" y="904"/>
                      <a:pt x="410" y="881"/>
                    </a:cubicBezTo>
                    <a:cubicBezTo>
                      <a:pt x="415" y="874"/>
                      <a:pt x="420" y="866"/>
                      <a:pt x="427" y="857"/>
                    </a:cubicBezTo>
                    <a:cubicBezTo>
                      <a:pt x="436" y="843"/>
                      <a:pt x="449" y="837"/>
                      <a:pt x="458" y="831"/>
                    </a:cubicBezTo>
                    <a:cubicBezTo>
                      <a:pt x="464" y="828"/>
                      <a:pt x="468" y="825"/>
                      <a:pt x="471" y="823"/>
                    </a:cubicBezTo>
                    <a:cubicBezTo>
                      <a:pt x="484" y="808"/>
                      <a:pt x="486" y="788"/>
                      <a:pt x="488" y="766"/>
                    </a:cubicBezTo>
                    <a:cubicBezTo>
                      <a:pt x="490" y="752"/>
                      <a:pt x="491" y="738"/>
                      <a:pt x="495" y="725"/>
                    </a:cubicBezTo>
                    <a:cubicBezTo>
                      <a:pt x="516" y="663"/>
                      <a:pt x="555" y="614"/>
                      <a:pt x="592" y="567"/>
                    </a:cubicBezTo>
                    <a:cubicBezTo>
                      <a:pt x="627" y="524"/>
                      <a:pt x="659" y="483"/>
                      <a:pt x="679" y="433"/>
                    </a:cubicBezTo>
                    <a:cubicBezTo>
                      <a:pt x="697" y="389"/>
                      <a:pt x="688" y="363"/>
                      <a:pt x="674" y="323"/>
                    </a:cubicBezTo>
                    <a:cubicBezTo>
                      <a:pt x="670" y="313"/>
                      <a:pt x="666" y="302"/>
                      <a:pt x="663" y="291"/>
                    </a:cubicBezTo>
                    <a:cubicBezTo>
                      <a:pt x="650" y="253"/>
                      <a:pt x="661" y="225"/>
                      <a:pt x="671" y="200"/>
                    </a:cubicBezTo>
                    <a:cubicBezTo>
                      <a:pt x="677" y="186"/>
                      <a:pt x="682" y="173"/>
                      <a:pt x="683" y="157"/>
                    </a:cubicBezTo>
                    <a:cubicBezTo>
                      <a:pt x="684" y="149"/>
                      <a:pt x="684" y="142"/>
                      <a:pt x="683" y="136"/>
                    </a:cubicBezTo>
                    <a:cubicBezTo>
                      <a:pt x="676" y="134"/>
                      <a:pt x="672" y="128"/>
                      <a:pt x="670" y="1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4" name="Freeform 32">
                <a:extLst>
                  <a:ext uri="{FF2B5EF4-FFF2-40B4-BE49-F238E27FC236}">
                    <a16:creationId xmlns="" xmlns:a16="http://schemas.microsoft.com/office/drawing/2014/main" id="{E2EAF44E-3352-444B-A0D2-CCDDD2193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593"/>
                <a:ext cx="848" cy="722"/>
              </a:xfrm>
              <a:custGeom>
                <a:avLst/>
                <a:gdLst>
                  <a:gd name="T0" fmla="*/ 1331 w 2552"/>
                  <a:gd name="T1" fmla="*/ 2119 h 2172"/>
                  <a:gd name="T2" fmla="*/ 1618 w 2552"/>
                  <a:gd name="T3" fmla="*/ 1941 h 2172"/>
                  <a:gd name="T4" fmla="*/ 1677 w 2552"/>
                  <a:gd name="T5" fmla="*/ 1765 h 2172"/>
                  <a:gd name="T6" fmla="*/ 1711 w 2552"/>
                  <a:gd name="T7" fmla="*/ 1682 h 2172"/>
                  <a:gd name="T8" fmla="*/ 1747 w 2552"/>
                  <a:gd name="T9" fmla="*/ 1643 h 2172"/>
                  <a:gd name="T10" fmla="*/ 1764 w 2552"/>
                  <a:gd name="T11" fmla="*/ 1468 h 2172"/>
                  <a:gd name="T12" fmla="*/ 1810 w 2552"/>
                  <a:gd name="T13" fmla="*/ 1413 h 2172"/>
                  <a:gd name="T14" fmla="*/ 1984 w 2552"/>
                  <a:gd name="T15" fmla="*/ 1187 h 2172"/>
                  <a:gd name="T16" fmla="*/ 2101 w 2552"/>
                  <a:gd name="T17" fmla="*/ 1038 h 2172"/>
                  <a:gd name="T18" fmla="*/ 2184 w 2552"/>
                  <a:gd name="T19" fmla="*/ 1016 h 2172"/>
                  <a:gd name="T20" fmla="*/ 2335 w 2552"/>
                  <a:gd name="T21" fmla="*/ 1033 h 2172"/>
                  <a:gd name="T22" fmla="*/ 2270 w 2552"/>
                  <a:gd name="T23" fmla="*/ 1112 h 2172"/>
                  <a:gd name="T24" fmla="*/ 2223 w 2552"/>
                  <a:gd name="T25" fmla="*/ 1244 h 2172"/>
                  <a:gd name="T26" fmla="*/ 2159 w 2552"/>
                  <a:gd name="T27" fmla="*/ 1306 h 2172"/>
                  <a:gd name="T28" fmla="*/ 2102 w 2552"/>
                  <a:gd name="T29" fmla="*/ 1379 h 2172"/>
                  <a:gd name="T30" fmla="*/ 2188 w 2552"/>
                  <a:gd name="T31" fmla="*/ 1321 h 2172"/>
                  <a:gd name="T32" fmla="*/ 2275 w 2552"/>
                  <a:gd name="T33" fmla="*/ 1194 h 2172"/>
                  <a:gd name="T34" fmla="*/ 2368 w 2552"/>
                  <a:gd name="T35" fmla="*/ 1058 h 2172"/>
                  <a:gd name="T36" fmla="*/ 2424 w 2552"/>
                  <a:gd name="T37" fmla="*/ 905 h 2172"/>
                  <a:gd name="T38" fmla="*/ 2538 w 2552"/>
                  <a:gd name="T39" fmla="*/ 748 h 2172"/>
                  <a:gd name="T40" fmla="*/ 2533 w 2552"/>
                  <a:gd name="T41" fmla="*/ 706 h 2172"/>
                  <a:gd name="T42" fmla="*/ 2495 w 2552"/>
                  <a:gd name="T43" fmla="*/ 705 h 2172"/>
                  <a:gd name="T44" fmla="*/ 2445 w 2552"/>
                  <a:gd name="T45" fmla="*/ 633 h 2172"/>
                  <a:gd name="T46" fmla="*/ 2513 w 2552"/>
                  <a:gd name="T47" fmla="*/ 511 h 2172"/>
                  <a:gd name="T48" fmla="*/ 2548 w 2552"/>
                  <a:gd name="T49" fmla="*/ 471 h 2172"/>
                  <a:gd name="T50" fmla="*/ 2173 w 2552"/>
                  <a:gd name="T51" fmla="*/ 301 h 2172"/>
                  <a:gd name="T52" fmla="*/ 1905 w 2552"/>
                  <a:gd name="T53" fmla="*/ 132 h 2172"/>
                  <a:gd name="T54" fmla="*/ 1443 w 2552"/>
                  <a:gd name="T55" fmla="*/ 22 h 2172"/>
                  <a:gd name="T56" fmla="*/ 1252 w 2552"/>
                  <a:gd name="T57" fmla="*/ 7 h 2172"/>
                  <a:gd name="T58" fmla="*/ 1110 w 2552"/>
                  <a:gd name="T59" fmla="*/ 28 h 2172"/>
                  <a:gd name="T60" fmla="*/ 743 w 2552"/>
                  <a:gd name="T61" fmla="*/ 255 h 2172"/>
                  <a:gd name="T62" fmla="*/ 615 w 2552"/>
                  <a:gd name="T63" fmla="*/ 335 h 2172"/>
                  <a:gd name="T64" fmla="*/ 592 w 2552"/>
                  <a:gd name="T65" fmla="*/ 413 h 2172"/>
                  <a:gd name="T66" fmla="*/ 478 w 2552"/>
                  <a:gd name="T67" fmla="*/ 493 h 2172"/>
                  <a:gd name="T68" fmla="*/ 347 w 2552"/>
                  <a:gd name="T69" fmla="*/ 630 h 2172"/>
                  <a:gd name="T70" fmla="*/ 235 w 2552"/>
                  <a:gd name="T71" fmla="*/ 756 h 2172"/>
                  <a:gd name="T72" fmla="*/ 48 w 2552"/>
                  <a:gd name="T73" fmla="*/ 932 h 2172"/>
                  <a:gd name="T74" fmla="*/ 75 w 2552"/>
                  <a:gd name="T75" fmla="*/ 1007 h 2172"/>
                  <a:gd name="T76" fmla="*/ 110 w 2552"/>
                  <a:gd name="T77" fmla="*/ 995 h 2172"/>
                  <a:gd name="T78" fmla="*/ 277 w 2552"/>
                  <a:gd name="T79" fmla="*/ 957 h 2172"/>
                  <a:gd name="T80" fmla="*/ 388 w 2552"/>
                  <a:gd name="T81" fmla="*/ 1069 h 2172"/>
                  <a:gd name="T82" fmla="*/ 518 w 2552"/>
                  <a:gd name="T83" fmla="*/ 1253 h 2172"/>
                  <a:gd name="T84" fmla="*/ 580 w 2552"/>
                  <a:gd name="T85" fmla="*/ 1263 h 2172"/>
                  <a:gd name="T86" fmla="*/ 737 w 2552"/>
                  <a:gd name="T87" fmla="*/ 1300 h 2172"/>
                  <a:gd name="T88" fmla="*/ 808 w 2552"/>
                  <a:gd name="T89" fmla="*/ 1353 h 2172"/>
                  <a:gd name="T90" fmla="*/ 909 w 2552"/>
                  <a:gd name="T91" fmla="*/ 1393 h 2172"/>
                  <a:gd name="T92" fmla="*/ 1017 w 2552"/>
                  <a:gd name="T93" fmla="*/ 1459 h 2172"/>
                  <a:gd name="T94" fmla="*/ 1060 w 2552"/>
                  <a:gd name="T95" fmla="*/ 1518 h 2172"/>
                  <a:gd name="T96" fmla="*/ 1121 w 2552"/>
                  <a:gd name="T97" fmla="*/ 1566 h 2172"/>
                  <a:gd name="T98" fmla="*/ 1273 w 2552"/>
                  <a:gd name="T99" fmla="*/ 1701 h 2172"/>
                  <a:gd name="T100" fmla="*/ 1448 w 2552"/>
                  <a:gd name="T101" fmla="*/ 1818 h 2172"/>
                  <a:gd name="T102" fmla="*/ 1302 w 2552"/>
                  <a:gd name="T103" fmla="*/ 1989 h 2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52" h="2172">
                    <a:moveTo>
                      <a:pt x="1321" y="2006"/>
                    </a:moveTo>
                    <a:cubicBezTo>
                      <a:pt x="1323" y="2019"/>
                      <a:pt x="1323" y="2035"/>
                      <a:pt x="1322" y="2050"/>
                    </a:cubicBezTo>
                    <a:cubicBezTo>
                      <a:pt x="1322" y="2076"/>
                      <a:pt x="1322" y="2102"/>
                      <a:pt x="1331" y="2119"/>
                    </a:cubicBezTo>
                    <a:cubicBezTo>
                      <a:pt x="1336" y="2128"/>
                      <a:pt x="1341" y="2135"/>
                      <a:pt x="1346" y="2142"/>
                    </a:cubicBezTo>
                    <a:cubicBezTo>
                      <a:pt x="1352" y="2151"/>
                      <a:pt x="1359" y="2160"/>
                      <a:pt x="1363" y="2172"/>
                    </a:cubicBezTo>
                    <a:cubicBezTo>
                      <a:pt x="1457" y="2132"/>
                      <a:pt x="1540" y="2056"/>
                      <a:pt x="1618" y="1941"/>
                    </a:cubicBezTo>
                    <a:cubicBezTo>
                      <a:pt x="1631" y="1924"/>
                      <a:pt x="1632" y="1902"/>
                      <a:pt x="1633" y="1877"/>
                    </a:cubicBezTo>
                    <a:cubicBezTo>
                      <a:pt x="1634" y="1850"/>
                      <a:pt x="1635" y="1819"/>
                      <a:pt x="1654" y="1791"/>
                    </a:cubicBezTo>
                    <a:cubicBezTo>
                      <a:pt x="1660" y="1781"/>
                      <a:pt x="1669" y="1772"/>
                      <a:pt x="1677" y="1765"/>
                    </a:cubicBezTo>
                    <a:cubicBezTo>
                      <a:pt x="1684" y="1759"/>
                      <a:pt x="1690" y="1753"/>
                      <a:pt x="1694" y="1747"/>
                    </a:cubicBezTo>
                    <a:cubicBezTo>
                      <a:pt x="1694" y="1744"/>
                      <a:pt x="1694" y="1738"/>
                      <a:pt x="1695" y="1732"/>
                    </a:cubicBezTo>
                    <a:cubicBezTo>
                      <a:pt x="1695" y="1718"/>
                      <a:pt x="1696" y="1700"/>
                      <a:pt x="1711" y="1682"/>
                    </a:cubicBezTo>
                    <a:cubicBezTo>
                      <a:pt x="1720" y="1672"/>
                      <a:pt x="1732" y="1666"/>
                      <a:pt x="1741" y="1662"/>
                    </a:cubicBezTo>
                    <a:cubicBezTo>
                      <a:pt x="1750" y="1657"/>
                      <a:pt x="1755" y="1655"/>
                      <a:pt x="1755" y="1652"/>
                    </a:cubicBezTo>
                    <a:cubicBezTo>
                      <a:pt x="1755" y="1649"/>
                      <a:pt x="1755" y="1649"/>
                      <a:pt x="1747" y="1643"/>
                    </a:cubicBezTo>
                    <a:cubicBezTo>
                      <a:pt x="1741" y="1639"/>
                      <a:pt x="1732" y="1633"/>
                      <a:pt x="1726" y="1622"/>
                    </a:cubicBezTo>
                    <a:cubicBezTo>
                      <a:pt x="1713" y="1599"/>
                      <a:pt x="1711" y="1532"/>
                      <a:pt x="1720" y="1508"/>
                    </a:cubicBezTo>
                    <a:cubicBezTo>
                      <a:pt x="1731" y="1484"/>
                      <a:pt x="1749" y="1475"/>
                      <a:pt x="1764" y="1468"/>
                    </a:cubicBezTo>
                    <a:cubicBezTo>
                      <a:pt x="1769" y="1465"/>
                      <a:pt x="1774" y="1463"/>
                      <a:pt x="1779" y="1460"/>
                    </a:cubicBezTo>
                    <a:cubicBezTo>
                      <a:pt x="1796" y="1447"/>
                      <a:pt x="1797" y="1445"/>
                      <a:pt x="1804" y="1428"/>
                    </a:cubicBezTo>
                    <a:lnTo>
                      <a:pt x="1810" y="1413"/>
                    </a:lnTo>
                    <a:cubicBezTo>
                      <a:pt x="1829" y="1372"/>
                      <a:pt x="1857" y="1362"/>
                      <a:pt x="1881" y="1353"/>
                    </a:cubicBezTo>
                    <a:cubicBezTo>
                      <a:pt x="1895" y="1347"/>
                      <a:pt x="1909" y="1342"/>
                      <a:pt x="1922" y="1331"/>
                    </a:cubicBezTo>
                    <a:cubicBezTo>
                      <a:pt x="1959" y="1300"/>
                      <a:pt x="1973" y="1237"/>
                      <a:pt x="1984" y="1187"/>
                    </a:cubicBezTo>
                    <a:lnTo>
                      <a:pt x="1989" y="1164"/>
                    </a:lnTo>
                    <a:cubicBezTo>
                      <a:pt x="2005" y="1097"/>
                      <a:pt x="2048" y="1068"/>
                      <a:pt x="2091" y="1044"/>
                    </a:cubicBezTo>
                    <a:cubicBezTo>
                      <a:pt x="2094" y="1042"/>
                      <a:pt x="2098" y="1041"/>
                      <a:pt x="2101" y="1038"/>
                    </a:cubicBezTo>
                    <a:cubicBezTo>
                      <a:pt x="2111" y="1033"/>
                      <a:pt x="2122" y="1027"/>
                      <a:pt x="2131" y="1025"/>
                    </a:cubicBezTo>
                    <a:cubicBezTo>
                      <a:pt x="2142" y="1022"/>
                      <a:pt x="2152" y="1027"/>
                      <a:pt x="2159" y="1031"/>
                    </a:cubicBezTo>
                    <a:cubicBezTo>
                      <a:pt x="2165" y="1028"/>
                      <a:pt x="2174" y="1023"/>
                      <a:pt x="2184" y="1016"/>
                    </a:cubicBezTo>
                    <a:cubicBezTo>
                      <a:pt x="2192" y="1011"/>
                      <a:pt x="2201" y="1006"/>
                      <a:pt x="2211" y="1001"/>
                    </a:cubicBezTo>
                    <a:cubicBezTo>
                      <a:pt x="2212" y="1000"/>
                      <a:pt x="2289" y="965"/>
                      <a:pt x="2319" y="990"/>
                    </a:cubicBezTo>
                    <a:cubicBezTo>
                      <a:pt x="2322" y="993"/>
                      <a:pt x="2331" y="1000"/>
                      <a:pt x="2335" y="1033"/>
                    </a:cubicBezTo>
                    <a:cubicBezTo>
                      <a:pt x="2337" y="1048"/>
                      <a:pt x="2340" y="1083"/>
                      <a:pt x="2327" y="1099"/>
                    </a:cubicBezTo>
                    <a:cubicBezTo>
                      <a:pt x="2310" y="1122"/>
                      <a:pt x="2287" y="1116"/>
                      <a:pt x="2277" y="1113"/>
                    </a:cubicBezTo>
                    <a:cubicBezTo>
                      <a:pt x="2274" y="1113"/>
                      <a:pt x="2270" y="1112"/>
                      <a:pt x="2270" y="1112"/>
                    </a:cubicBezTo>
                    <a:cubicBezTo>
                      <a:pt x="2266" y="1117"/>
                      <a:pt x="2267" y="1138"/>
                      <a:pt x="2267" y="1152"/>
                    </a:cubicBezTo>
                    <a:cubicBezTo>
                      <a:pt x="2268" y="1174"/>
                      <a:pt x="2270" y="1196"/>
                      <a:pt x="2260" y="1213"/>
                    </a:cubicBezTo>
                    <a:cubicBezTo>
                      <a:pt x="2250" y="1231"/>
                      <a:pt x="2235" y="1238"/>
                      <a:pt x="2223" y="1244"/>
                    </a:cubicBezTo>
                    <a:cubicBezTo>
                      <a:pt x="2219" y="1246"/>
                      <a:pt x="2214" y="1248"/>
                      <a:pt x="2211" y="1251"/>
                    </a:cubicBezTo>
                    <a:cubicBezTo>
                      <a:pt x="2195" y="1262"/>
                      <a:pt x="2186" y="1273"/>
                      <a:pt x="2174" y="1287"/>
                    </a:cubicBezTo>
                    <a:cubicBezTo>
                      <a:pt x="2170" y="1293"/>
                      <a:pt x="2164" y="1299"/>
                      <a:pt x="2159" y="1306"/>
                    </a:cubicBezTo>
                    <a:cubicBezTo>
                      <a:pt x="2151" y="1313"/>
                      <a:pt x="2144" y="1319"/>
                      <a:pt x="2137" y="1325"/>
                    </a:cubicBezTo>
                    <a:cubicBezTo>
                      <a:pt x="2125" y="1335"/>
                      <a:pt x="2114" y="1344"/>
                      <a:pt x="2108" y="1356"/>
                    </a:cubicBezTo>
                    <a:cubicBezTo>
                      <a:pt x="2105" y="1362"/>
                      <a:pt x="2103" y="1371"/>
                      <a:pt x="2102" y="1379"/>
                    </a:cubicBezTo>
                    <a:cubicBezTo>
                      <a:pt x="2100" y="1388"/>
                      <a:pt x="2097" y="1399"/>
                      <a:pt x="2093" y="1409"/>
                    </a:cubicBezTo>
                    <a:cubicBezTo>
                      <a:pt x="2101" y="1400"/>
                      <a:pt x="2108" y="1392"/>
                      <a:pt x="2116" y="1382"/>
                    </a:cubicBezTo>
                    <a:cubicBezTo>
                      <a:pt x="2136" y="1357"/>
                      <a:pt x="2162" y="1339"/>
                      <a:pt x="2188" y="1321"/>
                    </a:cubicBezTo>
                    <a:cubicBezTo>
                      <a:pt x="2218" y="1300"/>
                      <a:pt x="2247" y="1280"/>
                      <a:pt x="2261" y="1253"/>
                    </a:cubicBezTo>
                    <a:cubicBezTo>
                      <a:pt x="2265" y="1245"/>
                      <a:pt x="2267" y="1236"/>
                      <a:pt x="2268" y="1225"/>
                    </a:cubicBezTo>
                    <a:cubicBezTo>
                      <a:pt x="2270" y="1216"/>
                      <a:pt x="2271" y="1205"/>
                      <a:pt x="2275" y="1194"/>
                    </a:cubicBezTo>
                    <a:cubicBezTo>
                      <a:pt x="2285" y="1166"/>
                      <a:pt x="2305" y="1140"/>
                      <a:pt x="2324" y="1114"/>
                    </a:cubicBezTo>
                    <a:lnTo>
                      <a:pt x="2334" y="1100"/>
                    </a:lnTo>
                    <a:cubicBezTo>
                      <a:pt x="2344" y="1085"/>
                      <a:pt x="2356" y="1072"/>
                      <a:pt x="2368" y="1058"/>
                    </a:cubicBezTo>
                    <a:cubicBezTo>
                      <a:pt x="2389" y="1035"/>
                      <a:pt x="2408" y="1014"/>
                      <a:pt x="2412" y="985"/>
                    </a:cubicBezTo>
                    <a:cubicBezTo>
                      <a:pt x="2412" y="978"/>
                      <a:pt x="2412" y="970"/>
                      <a:pt x="2412" y="963"/>
                    </a:cubicBezTo>
                    <a:cubicBezTo>
                      <a:pt x="2413" y="945"/>
                      <a:pt x="2413" y="927"/>
                      <a:pt x="2424" y="905"/>
                    </a:cubicBezTo>
                    <a:cubicBezTo>
                      <a:pt x="2436" y="883"/>
                      <a:pt x="2454" y="866"/>
                      <a:pt x="2471" y="850"/>
                    </a:cubicBezTo>
                    <a:cubicBezTo>
                      <a:pt x="2481" y="840"/>
                      <a:pt x="2491" y="830"/>
                      <a:pt x="2500" y="820"/>
                    </a:cubicBezTo>
                    <a:cubicBezTo>
                      <a:pt x="2516" y="801"/>
                      <a:pt x="2533" y="774"/>
                      <a:pt x="2538" y="748"/>
                    </a:cubicBezTo>
                    <a:cubicBezTo>
                      <a:pt x="2537" y="747"/>
                      <a:pt x="2536" y="747"/>
                      <a:pt x="2536" y="745"/>
                    </a:cubicBezTo>
                    <a:cubicBezTo>
                      <a:pt x="2532" y="738"/>
                      <a:pt x="2534" y="729"/>
                      <a:pt x="2539" y="723"/>
                    </a:cubicBezTo>
                    <a:cubicBezTo>
                      <a:pt x="2538" y="717"/>
                      <a:pt x="2536" y="711"/>
                      <a:pt x="2533" y="706"/>
                    </a:cubicBezTo>
                    <a:cubicBezTo>
                      <a:pt x="2529" y="701"/>
                      <a:pt x="2522" y="693"/>
                      <a:pt x="2517" y="693"/>
                    </a:cubicBezTo>
                    <a:cubicBezTo>
                      <a:pt x="2517" y="693"/>
                      <a:pt x="2517" y="693"/>
                      <a:pt x="2517" y="693"/>
                    </a:cubicBezTo>
                    <a:cubicBezTo>
                      <a:pt x="2511" y="693"/>
                      <a:pt x="2503" y="699"/>
                      <a:pt x="2495" y="705"/>
                    </a:cubicBezTo>
                    <a:cubicBezTo>
                      <a:pt x="2489" y="709"/>
                      <a:pt x="2483" y="713"/>
                      <a:pt x="2476" y="717"/>
                    </a:cubicBezTo>
                    <a:cubicBezTo>
                      <a:pt x="2463" y="723"/>
                      <a:pt x="2437" y="736"/>
                      <a:pt x="2421" y="719"/>
                    </a:cubicBezTo>
                    <a:cubicBezTo>
                      <a:pt x="2404" y="700"/>
                      <a:pt x="2421" y="672"/>
                      <a:pt x="2445" y="633"/>
                    </a:cubicBezTo>
                    <a:cubicBezTo>
                      <a:pt x="2454" y="618"/>
                      <a:pt x="2463" y="602"/>
                      <a:pt x="2466" y="595"/>
                    </a:cubicBezTo>
                    <a:cubicBezTo>
                      <a:pt x="2470" y="585"/>
                      <a:pt x="2472" y="579"/>
                      <a:pt x="2474" y="573"/>
                    </a:cubicBezTo>
                    <a:cubicBezTo>
                      <a:pt x="2481" y="552"/>
                      <a:pt x="2488" y="532"/>
                      <a:pt x="2513" y="511"/>
                    </a:cubicBezTo>
                    <a:cubicBezTo>
                      <a:pt x="2519" y="506"/>
                      <a:pt x="2527" y="502"/>
                      <a:pt x="2534" y="498"/>
                    </a:cubicBezTo>
                    <a:cubicBezTo>
                      <a:pt x="2549" y="490"/>
                      <a:pt x="2552" y="488"/>
                      <a:pt x="2552" y="482"/>
                    </a:cubicBezTo>
                    <a:cubicBezTo>
                      <a:pt x="2550" y="478"/>
                      <a:pt x="2548" y="474"/>
                      <a:pt x="2548" y="471"/>
                    </a:cubicBezTo>
                    <a:cubicBezTo>
                      <a:pt x="2494" y="476"/>
                      <a:pt x="2412" y="453"/>
                      <a:pt x="2378" y="439"/>
                    </a:cubicBezTo>
                    <a:cubicBezTo>
                      <a:pt x="2366" y="434"/>
                      <a:pt x="2354" y="429"/>
                      <a:pt x="2342" y="425"/>
                    </a:cubicBezTo>
                    <a:cubicBezTo>
                      <a:pt x="2278" y="398"/>
                      <a:pt x="2217" y="373"/>
                      <a:pt x="2173" y="301"/>
                    </a:cubicBezTo>
                    <a:cubicBezTo>
                      <a:pt x="2139" y="248"/>
                      <a:pt x="2075" y="186"/>
                      <a:pt x="2022" y="156"/>
                    </a:cubicBezTo>
                    <a:cubicBezTo>
                      <a:pt x="2000" y="143"/>
                      <a:pt x="1979" y="141"/>
                      <a:pt x="1953" y="139"/>
                    </a:cubicBezTo>
                    <a:cubicBezTo>
                      <a:pt x="1938" y="138"/>
                      <a:pt x="1922" y="136"/>
                      <a:pt x="1905" y="132"/>
                    </a:cubicBezTo>
                    <a:cubicBezTo>
                      <a:pt x="1878" y="126"/>
                      <a:pt x="1856" y="114"/>
                      <a:pt x="1834" y="102"/>
                    </a:cubicBezTo>
                    <a:cubicBezTo>
                      <a:pt x="1827" y="98"/>
                      <a:pt x="1819" y="94"/>
                      <a:pt x="1811" y="90"/>
                    </a:cubicBezTo>
                    <a:cubicBezTo>
                      <a:pt x="1703" y="31"/>
                      <a:pt x="1571" y="26"/>
                      <a:pt x="1443" y="22"/>
                    </a:cubicBezTo>
                    <a:cubicBezTo>
                      <a:pt x="1394" y="20"/>
                      <a:pt x="1343" y="18"/>
                      <a:pt x="1294" y="13"/>
                    </a:cubicBezTo>
                    <a:lnTo>
                      <a:pt x="1271" y="10"/>
                    </a:lnTo>
                    <a:cubicBezTo>
                      <a:pt x="1264" y="9"/>
                      <a:pt x="1258" y="8"/>
                      <a:pt x="1252" y="7"/>
                    </a:cubicBezTo>
                    <a:cubicBezTo>
                      <a:pt x="1249" y="9"/>
                      <a:pt x="1245" y="11"/>
                      <a:pt x="1240" y="11"/>
                    </a:cubicBezTo>
                    <a:cubicBezTo>
                      <a:pt x="1234" y="11"/>
                      <a:pt x="1229" y="8"/>
                      <a:pt x="1226" y="4"/>
                    </a:cubicBezTo>
                    <a:cubicBezTo>
                      <a:pt x="1185" y="0"/>
                      <a:pt x="1152" y="3"/>
                      <a:pt x="1110" y="28"/>
                    </a:cubicBezTo>
                    <a:lnTo>
                      <a:pt x="1062" y="59"/>
                    </a:lnTo>
                    <a:cubicBezTo>
                      <a:pt x="1010" y="93"/>
                      <a:pt x="960" y="124"/>
                      <a:pt x="906" y="153"/>
                    </a:cubicBezTo>
                    <a:cubicBezTo>
                      <a:pt x="849" y="183"/>
                      <a:pt x="795" y="220"/>
                      <a:pt x="743" y="255"/>
                    </a:cubicBezTo>
                    <a:lnTo>
                      <a:pt x="712" y="277"/>
                    </a:lnTo>
                    <a:cubicBezTo>
                      <a:pt x="702" y="283"/>
                      <a:pt x="689" y="289"/>
                      <a:pt x="676" y="296"/>
                    </a:cubicBezTo>
                    <a:cubicBezTo>
                      <a:pt x="653" y="308"/>
                      <a:pt x="624" y="322"/>
                      <a:pt x="615" y="335"/>
                    </a:cubicBezTo>
                    <a:cubicBezTo>
                      <a:pt x="608" y="345"/>
                      <a:pt x="607" y="358"/>
                      <a:pt x="606" y="372"/>
                    </a:cubicBezTo>
                    <a:cubicBezTo>
                      <a:pt x="605" y="382"/>
                      <a:pt x="604" y="391"/>
                      <a:pt x="603" y="400"/>
                    </a:cubicBezTo>
                    <a:cubicBezTo>
                      <a:pt x="601" y="406"/>
                      <a:pt x="597" y="411"/>
                      <a:pt x="592" y="413"/>
                    </a:cubicBezTo>
                    <a:cubicBezTo>
                      <a:pt x="587" y="416"/>
                      <a:pt x="580" y="416"/>
                      <a:pt x="575" y="413"/>
                    </a:cubicBezTo>
                    <a:cubicBezTo>
                      <a:pt x="552" y="402"/>
                      <a:pt x="526" y="434"/>
                      <a:pt x="498" y="469"/>
                    </a:cubicBezTo>
                    <a:cubicBezTo>
                      <a:pt x="491" y="478"/>
                      <a:pt x="484" y="486"/>
                      <a:pt x="478" y="493"/>
                    </a:cubicBezTo>
                    <a:cubicBezTo>
                      <a:pt x="460" y="511"/>
                      <a:pt x="446" y="529"/>
                      <a:pt x="432" y="548"/>
                    </a:cubicBezTo>
                    <a:cubicBezTo>
                      <a:pt x="424" y="560"/>
                      <a:pt x="415" y="572"/>
                      <a:pt x="405" y="583"/>
                    </a:cubicBezTo>
                    <a:cubicBezTo>
                      <a:pt x="388" y="603"/>
                      <a:pt x="367" y="617"/>
                      <a:pt x="347" y="630"/>
                    </a:cubicBezTo>
                    <a:cubicBezTo>
                      <a:pt x="331" y="641"/>
                      <a:pt x="317" y="650"/>
                      <a:pt x="304" y="662"/>
                    </a:cubicBezTo>
                    <a:cubicBezTo>
                      <a:pt x="287" y="678"/>
                      <a:pt x="275" y="697"/>
                      <a:pt x="262" y="717"/>
                    </a:cubicBezTo>
                    <a:cubicBezTo>
                      <a:pt x="253" y="730"/>
                      <a:pt x="245" y="743"/>
                      <a:pt x="235" y="756"/>
                    </a:cubicBezTo>
                    <a:cubicBezTo>
                      <a:pt x="215" y="783"/>
                      <a:pt x="187" y="805"/>
                      <a:pt x="160" y="825"/>
                    </a:cubicBezTo>
                    <a:cubicBezTo>
                      <a:pt x="144" y="837"/>
                      <a:pt x="128" y="849"/>
                      <a:pt x="114" y="863"/>
                    </a:cubicBezTo>
                    <a:cubicBezTo>
                      <a:pt x="90" y="884"/>
                      <a:pt x="69" y="908"/>
                      <a:pt x="48" y="932"/>
                    </a:cubicBezTo>
                    <a:cubicBezTo>
                      <a:pt x="33" y="950"/>
                      <a:pt x="17" y="968"/>
                      <a:pt x="0" y="985"/>
                    </a:cubicBezTo>
                    <a:cubicBezTo>
                      <a:pt x="3" y="989"/>
                      <a:pt x="6" y="994"/>
                      <a:pt x="7" y="997"/>
                    </a:cubicBezTo>
                    <a:cubicBezTo>
                      <a:pt x="26" y="1005"/>
                      <a:pt x="46" y="1007"/>
                      <a:pt x="75" y="1007"/>
                    </a:cubicBezTo>
                    <a:lnTo>
                      <a:pt x="80" y="1007"/>
                    </a:lnTo>
                    <a:cubicBezTo>
                      <a:pt x="91" y="1007"/>
                      <a:pt x="108" y="1007"/>
                      <a:pt x="116" y="1005"/>
                    </a:cubicBezTo>
                    <a:cubicBezTo>
                      <a:pt x="115" y="1003"/>
                      <a:pt x="113" y="1000"/>
                      <a:pt x="110" y="995"/>
                    </a:cubicBezTo>
                    <a:cubicBezTo>
                      <a:pt x="106" y="990"/>
                      <a:pt x="105" y="984"/>
                      <a:pt x="107" y="978"/>
                    </a:cubicBezTo>
                    <a:cubicBezTo>
                      <a:pt x="109" y="973"/>
                      <a:pt x="113" y="968"/>
                      <a:pt x="118" y="966"/>
                    </a:cubicBezTo>
                    <a:cubicBezTo>
                      <a:pt x="146" y="954"/>
                      <a:pt x="236" y="930"/>
                      <a:pt x="277" y="957"/>
                    </a:cubicBezTo>
                    <a:cubicBezTo>
                      <a:pt x="290" y="967"/>
                      <a:pt x="298" y="982"/>
                      <a:pt x="308" y="999"/>
                    </a:cubicBezTo>
                    <a:cubicBezTo>
                      <a:pt x="314" y="1012"/>
                      <a:pt x="322" y="1026"/>
                      <a:pt x="330" y="1033"/>
                    </a:cubicBezTo>
                    <a:cubicBezTo>
                      <a:pt x="346" y="1048"/>
                      <a:pt x="367" y="1059"/>
                      <a:pt x="388" y="1069"/>
                    </a:cubicBezTo>
                    <a:cubicBezTo>
                      <a:pt x="420" y="1086"/>
                      <a:pt x="453" y="1102"/>
                      <a:pt x="473" y="1136"/>
                    </a:cubicBezTo>
                    <a:cubicBezTo>
                      <a:pt x="489" y="1159"/>
                      <a:pt x="497" y="1186"/>
                      <a:pt x="504" y="1212"/>
                    </a:cubicBezTo>
                    <a:cubicBezTo>
                      <a:pt x="508" y="1226"/>
                      <a:pt x="512" y="1240"/>
                      <a:pt x="518" y="1253"/>
                    </a:cubicBezTo>
                    <a:cubicBezTo>
                      <a:pt x="523" y="1263"/>
                      <a:pt x="524" y="1270"/>
                      <a:pt x="524" y="1275"/>
                    </a:cubicBezTo>
                    <a:cubicBezTo>
                      <a:pt x="525" y="1276"/>
                      <a:pt x="525" y="1276"/>
                      <a:pt x="526" y="1277"/>
                    </a:cubicBezTo>
                    <a:cubicBezTo>
                      <a:pt x="532" y="1280"/>
                      <a:pt x="544" y="1278"/>
                      <a:pt x="580" y="1263"/>
                    </a:cubicBezTo>
                    <a:cubicBezTo>
                      <a:pt x="591" y="1257"/>
                      <a:pt x="597" y="1249"/>
                      <a:pt x="602" y="1240"/>
                    </a:cubicBezTo>
                    <a:cubicBezTo>
                      <a:pt x="611" y="1225"/>
                      <a:pt x="625" y="1203"/>
                      <a:pt x="659" y="1211"/>
                    </a:cubicBezTo>
                    <a:cubicBezTo>
                      <a:pt x="692" y="1220"/>
                      <a:pt x="722" y="1271"/>
                      <a:pt x="737" y="1300"/>
                    </a:cubicBezTo>
                    <a:cubicBezTo>
                      <a:pt x="743" y="1301"/>
                      <a:pt x="749" y="1305"/>
                      <a:pt x="752" y="1311"/>
                    </a:cubicBezTo>
                    <a:lnTo>
                      <a:pt x="754" y="1317"/>
                    </a:lnTo>
                    <a:cubicBezTo>
                      <a:pt x="767" y="1347"/>
                      <a:pt x="767" y="1347"/>
                      <a:pt x="808" y="1353"/>
                    </a:cubicBezTo>
                    <a:cubicBezTo>
                      <a:pt x="817" y="1356"/>
                      <a:pt x="827" y="1357"/>
                      <a:pt x="837" y="1359"/>
                    </a:cubicBezTo>
                    <a:cubicBezTo>
                      <a:pt x="857" y="1362"/>
                      <a:pt x="875" y="1365"/>
                      <a:pt x="887" y="1371"/>
                    </a:cubicBezTo>
                    <a:cubicBezTo>
                      <a:pt x="899" y="1377"/>
                      <a:pt x="905" y="1386"/>
                      <a:pt x="909" y="1393"/>
                    </a:cubicBezTo>
                    <a:cubicBezTo>
                      <a:pt x="910" y="1395"/>
                      <a:pt x="912" y="1398"/>
                      <a:pt x="913" y="1399"/>
                    </a:cubicBezTo>
                    <a:cubicBezTo>
                      <a:pt x="926" y="1406"/>
                      <a:pt x="937" y="1409"/>
                      <a:pt x="949" y="1413"/>
                    </a:cubicBezTo>
                    <a:cubicBezTo>
                      <a:pt x="971" y="1419"/>
                      <a:pt x="996" y="1425"/>
                      <a:pt x="1017" y="1459"/>
                    </a:cubicBezTo>
                    <a:cubicBezTo>
                      <a:pt x="1024" y="1468"/>
                      <a:pt x="1027" y="1478"/>
                      <a:pt x="1030" y="1488"/>
                    </a:cubicBezTo>
                    <a:cubicBezTo>
                      <a:pt x="1034" y="1500"/>
                      <a:pt x="1036" y="1507"/>
                      <a:pt x="1043" y="1512"/>
                    </a:cubicBezTo>
                    <a:cubicBezTo>
                      <a:pt x="1046" y="1515"/>
                      <a:pt x="1053" y="1516"/>
                      <a:pt x="1060" y="1518"/>
                    </a:cubicBezTo>
                    <a:cubicBezTo>
                      <a:pt x="1070" y="1520"/>
                      <a:pt x="1083" y="1523"/>
                      <a:pt x="1096" y="1532"/>
                    </a:cubicBezTo>
                    <a:cubicBezTo>
                      <a:pt x="1110" y="1546"/>
                      <a:pt x="1113" y="1555"/>
                      <a:pt x="1115" y="1561"/>
                    </a:cubicBezTo>
                    <a:cubicBezTo>
                      <a:pt x="1115" y="1563"/>
                      <a:pt x="1116" y="1564"/>
                      <a:pt x="1121" y="1566"/>
                    </a:cubicBezTo>
                    <a:cubicBezTo>
                      <a:pt x="1123" y="1568"/>
                      <a:pt x="1131" y="1566"/>
                      <a:pt x="1138" y="1565"/>
                    </a:cubicBezTo>
                    <a:cubicBezTo>
                      <a:pt x="1152" y="1563"/>
                      <a:pt x="1169" y="1561"/>
                      <a:pt x="1185" y="1569"/>
                    </a:cubicBezTo>
                    <a:cubicBezTo>
                      <a:pt x="1247" y="1597"/>
                      <a:pt x="1260" y="1650"/>
                      <a:pt x="1273" y="1701"/>
                    </a:cubicBezTo>
                    <a:lnTo>
                      <a:pt x="1274" y="1706"/>
                    </a:lnTo>
                    <a:cubicBezTo>
                      <a:pt x="1286" y="1759"/>
                      <a:pt x="1365" y="1798"/>
                      <a:pt x="1428" y="1798"/>
                    </a:cubicBezTo>
                    <a:cubicBezTo>
                      <a:pt x="1439" y="1798"/>
                      <a:pt x="1448" y="1807"/>
                      <a:pt x="1448" y="1818"/>
                    </a:cubicBezTo>
                    <a:cubicBezTo>
                      <a:pt x="1448" y="1829"/>
                      <a:pt x="1439" y="1837"/>
                      <a:pt x="1428" y="1837"/>
                    </a:cubicBezTo>
                    <a:cubicBezTo>
                      <a:pt x="1393" y="1837"/>
                      <a:pt x="1347" y="1826"/>
                      <a:pt x="1309" y="1804"/>
                    </a:cubicBezTo>
                    <a:cubicBezTo>
                      <a:pt x="1291" y="1833"/>
                      <a:pt x="1275" y="1890"/>
                      <a:pt x="1302" y="1989"/>
                    </a:cubicBezTo>
                    <a:cubicBezTo>
                      <a:pt x="1311" y="1989"/>
                      <a:pt x="1319" y="1996"/>
                      <a:pt x="1321" y="200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pic>
          <p:nvPicPr>
            <p:cNvPr id="80" name="Imagem 79">
              <a:extLst>
                <a:ext uri="{FF2B5EF4-FFF2-40B4-BE49-F238E27FC236}">
                  <a16:creationId xmlns="" xmlns:a16="http://schemas.microsoft.com/office/drawing/2014/main" id="{F988BF12-D985-4715-9AE6-7BB11192A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993" y="3133960"/>
              <a:ext cx="353492" cy="248400"/>
            </a:xfrm>
            <a:prstGeom prst="rect">
              <a:avLst/>
            </a:prstGeom>
          </p:spPr>
        </p:pic>
        <p:pic>
          <p:nvPicPr>
            <p:cNvPr id="81" name="Imagem 80">
              <a:extLst>
                <a:ext uri="{FF2B5EF4-FFF2-40B4-BE49-F238E27FC236}">
                  <a16:creationId xmlns="" xmlns:a16="http://schemas.microsoft.com/office/drawing/2014/main" id="{A0EE9BF0-A47C-41D8-AD08-C702546A6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255" y="2564223"/>
              <a:ext cx="353492" cy="248400"/>
            </a:xfrm>
            <a:prstGeom prst="rect">
              <a:avLst/>
            </a:prstGeom>
          </p:spPr>
        </p:pic>
        <p:pic>
          <p:nvPicPr>
            <p:cNvPr id="82" name="Imagem 81">
              <a:extLst>
                <a:ext uri="{FF2B5EF4-FFF2-40B4-BE49-F238E27FC236}">
                  <a16:creationId xmlns="" xmlns:a16="http://schemas.microsoft.com/office/drawing/2014/main" id="{B6977B64-02C6-4FFE-9857-F9DC712B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12" y="1716474"/>
              <a:ext cx="353492" cy="248400"/>
            </a:xfrm>
            <a:prstGeom prst="rect">
              <a:avLst/>
            </a:prstGeom>
          </p:spPr>
        </p:pic>
        <p:pic>
          <p:nvPicPr>
            <p:cNvPr id="83" name="Imagem 82">
              <a:extLst>
                <a:ext uri="{FF2B5EF4-FFF2-40B4-BE49-F238E27FC236}">
                  <a16:creationId xmlns="" xmlns:a16="http://schemas.microsoft.com/office/drawing/2014/main" id="{FCFA7B93-EB1A-4A90-A4D0-95061C6B3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615" y="1764923"/>
              <a:ext cx="353492" cy="248400"/>
            </a:xfrm>
            <a:prstGeom prst="rect">
              <a:avLst/>
            </a:prstGeom>
          </p:spPr>
        </p:pic>
        <p:pic>
          <p:nvPicPr>
            <p:cNvPr id="84" name="Imagem 83">
              <a:extLst>
                <a:ext uri="{FF2B5EF4-FFF2-40B4-BE49-F238E27FC236}">
                  <a16:creationId xmlns="" xmlns:a16="http://schemas.microsoft.com/office/drawing/2014/main" id="{30C657C9-7AD4-4804-A4E6-3935BF171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678" y="2506031"/>
              <a:ext cx="353492" cy="248400"/>
            </a:xfrm>
            <a:prstGeom prst="rect">
              <a:avLst/>
            </a:prstGeom>
          </p:spPr>
        </p:pic>
        <p:pic>
          <p:nvPicPr>
            <p:cNvPr id="86" name="Imagem 85">
              <a:extLst>
                <a:ext uri="{FF2B5EF4-FFF2-40B4-BE49-F238E27FC236}">
                  <a16:creationId xmlns="" xmlns:a16="http://schemas.microsoft.com/office/drawing/2014/main" id="{C545E02E-9149-484F-A388-6D1C32FF5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034" y="3525365"/>
              <a:ext cx="353492" cy="248400"/>
            </a:xfrm>
            <a:prstGeom prst="rect">
              <a:avLst/>
            </a:prstGeom>
          </p:spPr>
        </p:pic>
        <p:pic>
          <p:nvPicPr>
            <p:cNvPr id="87" name="Imagem 86">
              <a:extLst>
                <a:ext uri="{FF2B5EF4-FFF2-40B4-BE49-F238E27FC236}">
                  <a16:creationId xmlns="" xmlns:a16="http://schemas.microsoft.com/office/drawing/2014/main" id="{E09DA4D9-2295-4CA8-8020-095D84D4E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33" y="3200057"/>
              <a:ext cx="353492" cy="248400"/>
            </a:xfrm>
            <a:prstGeom prst="rect">
              <a:avLst/>
            </a:prstGeom>
          </p:spPr>
        </p:pic>
        <p:pic>
          <p:nvPicPr>
            <p:cNvPr id="88" name="Imagem 87">
              <a:extLst>
                <a:ext uri="{FF2B5EF4-FFF2-40B4-BE49-F238E27FC236}">
                  <a16:creationId xmlns="" xmlns:a16="http://schemas.microsoft.com/office/drawing/2014/main" id="{0672CB5A-13B7-41FD-AC84-5A91FBFA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744" y="2542135"/>
              <a:ext cx="353492" cy="248400"/>
            </a:xfrm>
            <a:prstGeom prst="rect">
              <a:avLst/>
            </a:prstGeom>
          </p:spPr>
        </p:pic>
        <p:pic>
          <p:nvPicPr>
            <p:cNvPr id="89" name="Imagem 88">
              <a:extLst>
                <a:ext uri="{FF2B5EF4-FFF2-40B4-BE49-F238E27FC236}">
                  <a16:creationId xmlns="" xmlns:a16="http://schemas.microsoft.com/office/drawing/2014/main" id="{104AE7E4-4711-48FB-8C82-EAECB6EC9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070" y="2980749"/>
              <a:ext cx="353492" cy="248400"/>
            </a:xfrm>
            <a:prstGeom prst="rect">
              <a:avLst/>
            </a:prstGeom>
          </p:spPr>
        </p:pic>
        <p:pic>
          <p:nvPicPr>
            <p:cNvPr id="90" name="Imagem 89">
              <a:extLst>
                <a:ext uri="{FF2B5EF4-FFF2-40B4-BE49-F238E27FC236}">
                  <a16:creationId xmlns="" xmlns:a16="http://schemas.microsoft.com/office/drawing/2014/main" id="{F4635ACA-FEF6-419E-AF45-7A47D0DB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052" y="2551749"/>
              <a:ext cx="353492" cy="248400"/>
            </a:xfrm>
            <a:prstGeom prst="rect">
              <a:avLst/>
            </a:prstGeom>
          </p:spPr>
        </p:pic>
        <p:pic>
          <p:nvPicPr>
            <p:cNvPr id="91" name="Imagem 90">
              <a:extLst>
                <a:ext uri="{FF2B5EF4-FFF2-40B4-BE49-F238E27FC236}">
                  <a16:creationId xmlns="" xmlns:a16="http://schemas.microsoft.com/office/drawing/2014/main" id="{10172E0F-8EBF-413A-9DFB-6211966A3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589" y="2674412"/>
              <a:ext cx="353492" cy="248400"/>
            </a:xfrm>
            <a:prstGeom prst="rect">
              <a:avLst/>
            </a:prstGeom>
          </p:spPr>
        </p:pic>
        <p:pic>
          <p:nvPicPr>
            <p:cNvPr id="92" name="Imagem 91">
              <a:extLst>
                <a:ext uri="{FF2B5EF4-FFF2-40B4-BE49-F238E27FC236}">
                  <a16:creationId xmlns="" xmlns:a16="http://schemas.microsoft.com/office/drawing/2014/main" id="{E75551EB-9162-4598-BCE1-9C991C96D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10" y="2806280"/>
              <a:ext cx="353492" cy="248400"/>
            </a:xfrm>
            <a:prstGeom prst="rect">
              <a:avLst/>
            </a:prstGeom>
          </p:spPr>
        </p:pic>
        <p:pic>
          <p:nvPicPr>
            <p:cNvPr id="93" name="Imagem 92">
              <a:extLst>
                <a:ext uri="{FF2B5EF4-FFF2-40B4-BE49-F238E27FC236}">
                  <a16:creationId xmlns="" xmlns:a16="http://schemas.microsoft.com/office/drawing/2014/main" id="{1CBB9FE3-9522-48D7-A91D-0C83B2815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795" y="2995850"/>
              <a:ext cx="353492" cy="248400"/>
            </a:xfrm>
            <a:prstGeom prst="rect">
              <a:avLst/>
            </a:prstGeom>
          </p:spPr>
        </p:pic>
        <p:pic>
          <p:nvPicPr>
            <p:cNvPr id="94" name="Imagem 93">
              <a:extLst>
                <a:ext uri="{FF2B5EF4-FFF2-40B4-BE49-F238E27FC236}">
                  <a16:creationId xmlns="" xmlns:a16="http://schemas.microsoft.com/office/drawing/2014/main" id="{5C6274A8-5288-4306-B9DC-6B3156A4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249" y="3151967"/>
              <a:ext cx="353492" cy="248400"/>
            </a:xfrm>
            <a:prstGeom prst="rect">
              <a:avLst/>
            </a:prstGeom>
          </p:spPr>
        </p:pic>
        <p:pic>
          <p:nvPicPr>
            <p:cNvPr id="95" name="Imagem 94">
              <a:extLst>
                <a:ext uri="{FF2B5EF4-FFF2-40B4-BE49-F238E27FC236}">
                  <a16:creationId xmlns="" xmlns:a16="http://schemas.microsoft.com/office/drawing/2014/main" id="{4CDE7416-388B-40D2-A3AC-4F174E09F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221" y="3315390"/>
              <a:ext cx="353492" cy="248400"/>
            </a:xfrm>
            <a:prstGeom prst="rect">
              <a:avLst/>
            </a:prstGeom>
          </p:spPr>
        </p:pic>
        <p:pic>
          <p:nvPicPr>
            <p:cNvPr id="96" name="Imagem 95">
              <a:extLst>
                <a:ext uri="{FF2B5EF4-FFF2-40B4-BE49-F238E27FC236}">
                  <a16:creationId xmlns="" xmlns:a16="http://schemas.microsoft.com/office/drawing/2014/main" id="{04B6685B-A6FE-464F-A7B3-C9BBD8B0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770" y="3705965"/>
              <a:ext cx="353492" cy="248400"/>
            </a:xfrm>
            <a:prstGeom prst="rect">
              <a:avLst/>
            </a:prstGeom>
          </p:spPr>
        </p:pic>
        <p:pic>
          <p:nvPicPr>
            <p:cNvPr id="97" name="Imagem 96">
              <a:extLst>
                <a:ext uri="{FF2B5EF4-FFF2-40B4-BE49-F238E27FC236}">
                  <a16:creationId xmlns="" xmlns:a16="http://schemas.microsoft.com/office/drawing/2014/main" id="{715ADA09-C015-4B9A-80DD-8066B8467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597" y="3805296"/>
              <a:ext cx="353492" cy="248400"/>
            </a:xfrm>
            <a:prstGeom prst="rect">
              <a:avLst/>
            </a:prstGeom>
          </p:spPr>
        </p:pic>
        <p:pic>
          <p:nvPicPr>
            <p:cNvPr id="98" name="Imagem 97">
              <a:extLst>
                <a:ext uri="{FF2B5EF4-FFF2-40B4-BE49-F238E27FC236}">
                  <a16:creationId xmlns="" xmlns:a16="http://schemas.microsoft.com/office/drawing/2014/main" id="{4D4A1A16-4EE1-4999-B2B9-ABCD41AF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309" y="4251345"/>
              <a:ext cx="353492" cy="248400"/>
            </a:xfrm>
            <a:prstGeom prst="rect">
              <a:avLst/>
            </a:prstGeom>
          </p:spPr>
        </p:pic>
        <p:pic>
          <p:nvPicPr>
            <p:cNvPr id="99" name="Imagem 98">
              <a:extLst>
                <a:ext uri="{FF2B5EF4-FFF2-40B4-BE49-F238E27FC236}">
                  <a16:creationId xmlns="" xmlns:a16="http://schemas.microsoft.com/office/drawing/2014/main" id="{20C994C4-4966-4354-97EB-50E19D668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1568" y="4362857"/>
              <a:ext cx="353492" cy="248400"/>
            </a:xfrm>
            <a:prstGeom prst="rect">
              <a:avLst/>
            </a:prstGeom>
          </p:spPr>
        </p:pic>
        <p:pic>
          <p:nvPicPr>
            <p:cNvPr id="100" name="Imagem 99">
              <a:extLst>
                <a:ext uri="{FF2B5EF4-FFF2-40B4-BE49-F238E27FC236}">
                  <a16:creationId xmlns="" xmlns:a16="http://schemas.microsoft.com/office/drawing/2014/main" id="{D7E3B86B-740C-4B8A-83F0-C76C4BAA8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696" y="4675091"/>
              <a:ext cx="353492" cy="248400"/>
            </a:xfrm>
            <a:prstGeom prst="rect">
              <a:avLst/>
            </a:prstGeom>
          </p:spPr>
        </p:pic>
        <p:pic>
          <p:nvPicPr>
            <p:cNvPr id="101" name="Imagem 100">
              <a:extLst>
                <a:ext uri="{FF2B5EF4-FFF2-40B4-BE49-F238E27FC236}">
                  <a16:creationId xmlns="" xmlns:a16="http://schemas.microsoft.com/office/drawing/2014/main" id="{15B3C029-5E0E-4C6C-AC1A-36A421E12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738" y="4830182"/>
              <a:ext cx="353492" cy="248400"/>
            </a:xfrm>
            <a:prstGeom prst="rect">
              <a:avLst/>
            </a:prstGeom>
          </p:spPr>
        </p:pic>
        <p:pic>
          <p:nvPicPr>
            <p:cNvPr id="102" name="Imagem 101">
              <a:extLst>
                <a:ext uri="{FF2B5EF4-FFF2-40B4-BE49-F238E27FC236}">
                  <a16:creationId xmlns="" xmlns:a16="http://schemas.microsoft.com/office/drawing/2014/main" id="{8653E954-6824-46B3-9FA3-8C77EA5E4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7373" y="4340554"/>
              <a:ext cx="353492" cy="248400"/>
            </a:xfrm>
            <a:prstGeom prst="rect">
              <a:avLst/>
            </a:prstGeom>
          </p:spPr>
        </p:pic>
        <p:pic>
          <p:nvPicPr>
            <p:cNvPr id="103" name="Imagem 102">
              <a:extLst>
                <a:ext uri="{FF2B5EF4-FFF2-40B4-BE49-F238E27FC236}">
                  <a16:creationId xmlns="" xmlns:a16="http://schemas.microsoft.com/office/drawing/2014/main" id="{5EF9690B-7BD3-4517-BCF4-0B22529E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585" y="5719460"/>
              <a:ext cx="353492" cy="248400"/>
            </a:xfrm>
            <a:prstGeom prst="rect">
              <a:avLst/>
            </a:prstGeom>
          </p:spPr>
        </p:pic>
        <p:pic>
          <p:nvPicPr>
            <p:cNvPr id="85" name="Imagem 84">
              <a:extLst>
                <a:ext uri="{FF2B5EF4-FFF2-40B4-BE49-F238E27FC236}">
                  <a16:creationId xmlns="" xmlns:a16="http://schemas.microsoft.com/office/drawing/2014/main" id="{0204E93A-6789-4ECA-B316-01DA9EBAB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824" y="3317862"/>
              <a:ext cx="353492" cy="248400"/>
            </a:xfrm>
            <a:prstGeom prst="rect">
              <a:avLst/>
            </a:prstGeom>
          </p:spPr>
        </p:pic>
        <p:pic>
          <p:nvPicPr>
            <p:cNvPr id="115" name="Imagem 114">
              <a:extLst>
                <a:ext uri="{FF2B5EF4-FFF2-40B4-BE49-F238E27FC236}">
                  <a16:creationId xmlns="" xmlns:a16="http://schemas.microsoft.com/office/drawing/2014/main" id="{8653E954-6824-46B3-9FA3-8C77EA5E4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759" y="5417864"/>
              <a:ext cx="353492" cy="248400"/>
            </a:xfrm>
            <a:prstGeom prst="rect">
              <a:avLst/>
            </a:prstGeom>
          </p:spPr>
        </p:pic>
      </p:grpSp>
      <p:grpSp>
        <p:nvGrpSpPr>
          <p:cNvPr id="107" name="Grupo 106"/>
          <p:cNvGrpSpPr/>
          <p:nvPr/>
        </p:nvGrpSpPr>
        <p:grpSpPr>
          <a:xfrm>
            <a:off x="7628264" y="1924"/>
            <a:ext cx="2442838" cy="6858001"/>
            <a:chOff x="7628264" y="1924"/>
            <a:chExt cx="2442838" cy="6858001"/>
          </a:xfrm>
        </p:grpSpPr>
        <p:sp>
          <p:nvSpPr>
            <p:cNvPr id="105" name="Forma Livre: Forma 111">
              <a:extLst>
                <a:ext uri="{FF2B5EF4-FFF2-40B4-BE49-F238E27FC236}">
                  <a16:creationId xmlns="" xmlns:a16="http://schemas.microsoft.com/office/drawing/2014/main" id="{C4CCE81F-8AB4-446F-8785-86FC3F6F29AE}"/>
                </a:ext>
              </a:extLst>
            </p:cNvPr>
            <p:cNvSpPr/>
            <p:nvPr/>
          </p:nvSpPr>
          <p:spPr>
            <a:xfrm>
              <a:off x="7638773" y="3602375"/>
              <a:ext cx="2432329" cy="3257550"/>
            </a:xfrm>
            <a:custGeom>
              <a:avLst/>
              <a:gdLst>
                <a:gd name="connsiteX0" fmla="*/ 0 w 3809714"/>
                <a:gd name="connsiteY0" fmla="*/ 0 h 3257550"/>
                <a:gd name="connsiteX1" fmla="*/ 3106904 w 3809714"/>
                <a:gd name="connsiteY1" fmla="*/ 0 h 3257550"/>
                <a:gd name="connsiteX2" fmla="*/ 3117033 w 3809714"/>
                <a:gd name="connsiteY2" fmla="*/ 267288 h 3257550"/>
                <a:gd name="connsiteX3" fmla="*/ 3719918 w 3809714"/>
                <a:gd name="connsiteY3" fmla="*/ 1998957 h 3257550"/>
                <a:gd name="connsiteX4" fmla="*/ 3809714 w 3809714"/>
                <a:gd name="connsiteY4" fmla="*/ 2119039 h 3257550"/>
                <a:gd name="connsiteX5" fmla="*/ 3809714 w 3809714"/>
                <a:gd name="connsiteY5" fmla="*/ 3257550 h 3257550"/>
                <a:gd name="connsiteX6" fmla="*/ 850592 w 3809714"/>
                <a:gd name="connsiteY6" fmla="*/ 3257550 h 3257550"/>
                <a:gd name="connsiteX7" fmla="*/ 808158 w 3809714"/>
                <a:gd name="connsiteY7" fmla="*/ 3183750 h 3257550"/>
                <a:gd name="connsiteX8" fmla="*/ 13305 w 3809714"/>
                <a:gd name="connsiteY8" fmla="*/ 421136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9714" h="3257550">
                  <a:moveTo>
                    <a:pt x="0" y="0"/>
                  </a:moveTo>
                  <a:lnTo>
                    <a:pt x="3106904" y="0"/>
                  </a:lnTo>
                  <a:lnTo>
                    <a:pt x="3117033" y="267288"/>
                  </a:lnTo>
                  <a:cubicBezTo>
                    <a:pt x="3165607" y="905677"/>
                    <a:pt x="3381081" y="1497412"/>
                    <a:pt x="3719918" y="1998957"/>
                  </a:cubicBezTo>
                  <a:lnTo>
                    <a:pt x="3809714" y="2119039"/>
                  </a:lnTo>
                  <a:lnTo>
                    <a:pt x="3809714" y="3257550"/>
                  </a:lnTo>
                  <a:lnTo>
                    <a:pt x="850592" y="3257550"/>
                  </a:lnTo>
                  <a:lnTo>
                    <a:pt x="808158" y="3183750"/>
                  </a:lnTo>
                  <a:cubicBezTo>
                    <a:pt x="357025" y="2353289"/>
                    <a:pt x="76410" y="1416754"/>
                    <a:pt x="13305" y="421136"/>
                  </a:cubicBezTo>
                  <a:close/>
                </a:path>
              </a:pathLst>
            </a:custGeom>
            <a:solidFill>
              <a:srgbClr val="338A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Forma Livre: Forma 112">
              <a:extLst>
                <a:ext uri="{FF2B5EF4-FFF2-40B4-BE49-F238E27FC236}">
                  <a16:creationId xmlns="" xmlns:a16="http://schemas.microsoft.com/office/drawing/2014/main" id="{9B7E26B2-E759-43F3-858E-911D0223E890}"/>
                </a:ext>
              </a:extLst>
            </p:cNvPr>
            <p:cNvSpPr/>
            <p:nvPr/>
          </p:nvSpPr>
          <p:spPr>
            <a:xfrm>
              <a:off x="7628264" y="1924"/>
              <a:ext cx="2441722" cy="3815255"/>
            </a:xfrm>
            <a:custGeom>
              <a:avLst/>
              <a:gdLst>
                <a:gd name="connsiteX0" fmla="*/ 1045456 w 3810000"/>
                <a:gd name="connsiteY0" fmla="*/ 0 h 3600450"/>
                <a:gd name="connsiteX1" fmla="*/ 3810000 w 3810000"/>
                <a:gd name="connsiteY1" fmla="*/ 0 h 3600450"/>
                <a:gd name="connsiteX2" fmla="*/ 3810000 w 3810000"/>
                <a:gd name="connsiteY2" fmla="*/ 1463337 h 3600450"/>
                <a:gd name="connsiteX3" fmla="*/ 3720204 w 3810000"/>
                <a:gd name="connsiteY3" fmla="*/ 1583420 h 3600450"/>
                <a:gd name="connsiteX4" fmla="*/ 3106847 w 3810000"/>
                <a:gd name="connsiteY4" fmla="*/ 3591413 h 3600450"/>
                <a:gd name="connsiteX5" fmla="*/ 3107189 w 3810000"/>
                <a:gd name="connsiteY5" fmla="*/ 3600450 h 3600450"/>
                <a:gd name="connsiteX6" fmla="*/ 286 w 3810000"/>
                <a:gd name="connsiteY6" fmla="*/ 3600450 h 3600450"/>
                <a:gd name="connsiteX7" fmla="*/ 0 w 3810000"/>
                <a:gd name="connsiteY7" fmla="*/ 3591412 h 3600450"/>
                <a:gd name="connsiteX8" fmla="*/ 969730 w 3810000"/>
                <a:gd name="connsiteY8" fmla="*/ 118121 h 360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00" h="3600450">
                  <a:moveTo>
                    <a:pt x="1045456" y="0"/>
                  </a:moveTo>
                  <a:lnTo>
                    <a:pt x="3810000" y="0"/>
                  </a:lnTo>
                  <a:lnTo>
                    <a:pt x="3810000" y="1463337"/>
                  </a:lnTo>
                  <a:lnTo>
                    <a:pt x="3720204" y="1583420"/>
                  </a:lnTo>
                  <a:cubicBezTo>
                    <a:pt x="3332962" y="2156613"/>
                    <a:pt x="3106847" y="2847607"/>
                    <a:pt x="3106847" y="3591413"/>
                  </a:cubicBezTo>
                  <a:lnTo>
                    <a:pt x="3107189" y="3600450"/>
                  </a:lnTo>
                  <a:lnTo>
                    <a:pt x="286" y="3600450"/>
                  </a:lnTo>
                  <a:lnTo>
                    <a:pt x="0" y="3591412"/>
                  </a:lnTo>
                  <a:cubicBezTo>
                    <a:pt x="0" y="2319762"/>
                    <a:pt x="354364" y="1130878"/>
                    <a:pt x="969730" y="118121"/>
                  </a:cubicBezTo>
                  <a:close/>
                </a:path>
              </a:pathLst>
            </a:custGeom>
            <a:solidFill>
              <a:srgbClr val="1A72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E46B1DAB-91AB-4E69-9528-8F09257000C8}"/>
              </a:ext>
            </a:extLst>
          </p:cNvPr>
          <p:cNvSpPr/>
          <p:nvPr/>
        </p:nvSpPr>
        <p:spPr>
          <a:xfrm>
            <a:off x="0" y="0"/>
            <a:ext cx="12328634" cy="838200"/>
          </a:xfrm>
          <a:prstGeom prst="rect">
            <a:avLst/>
          </a:prstGeom>
          <a:solidFill>
            <a:srgbClr val="00B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560113DD-C277-49F5-A8E8-8D88971C48A3}"/>
              </a:ext>
            </a:extLst>
          </p:cNvPr>
          <p:cNvSpPr txBox="1"/>
          <p:nvPr/>
        </p:nvSpPr>
        <p:spPr>
          <a:xfrm>
            <a:off x="217902" y="118508"/>
            <a:ext cx="7787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spc="-70" dirty="0">
                <a:solidFill>
                  <a:srgbClr val="007B8B"/>
                </a:solidFill>
              </a:rPr>
              <a:t>RESPONSABILIDADE SOCIAL </a:t>
            </a:r>
            <a:r>
              <a:rPr lang="pt-BR" sz="3200" spc="-70" dirty="0">
                <a:solidFill>
                  <a:srgbClr val="C7EDEF"/>
                </a:solidFill>
              </a:rPr>
              <a:t>•</a:t>
            </a:r>
            <a:r>
              <a:rPr lang="pt-BR" sz="3200" spc="-70" dirty="0">
                <a:solidFill>
                  <a:schemeClr val="bg1"/>
                </a:solidFill>
              </a:rPr>
              <a:t> </a:t>
            </a:r>
            <a:r>
              <a:rPr lang="pt-BR" sz="3200" spc="-70" dirty="0" smtClean="0">
                <a:solidFill>
                  <a:schemeClr val="bg1"/>
                </a:solidFill>
              </a:rPr>
              <a:t>PROADI-SUS   2018-2020</a:t>
            </a:r>
            <a:endParaRPr lang="pt-BR" sz="3200" spc="-70" dirty="0">
              <a:solidFill>
                <a:schemeClr val="bg1"/>
              </a:solidFill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11069EB5-F9AA-4903-AB9F-910F82906C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78603" y="181074"/>
            <a:ext cx="2168539" cy="475116"/>
            <a:chOff x="3872" y="959"/>
            <a:chExt cx="3802" cy="833"/>
          </a:xfrm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584A66EC-D59C-4429-9736-43CADB06E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" y="1379"/>
              <a:ext cx="413" cy="413"/>
            </a:xfrm>
            <a:custGeom>
              <a:avLst/>
              <a:gdLst>
                <a:gd name="T0" fmla="*/ 1320 w 1367"/>
                <a:gd name="T1" fmla="*/ 681 h 1368"/>
                <a:gd name="T2" fmla="*/ 1285 w 1367"/>
                <a:gd name="T3" fmla="*/ 677 h 1368"/>
                <a:gd name="T4" fmla="*/ 1251 w 1367"/>
                <a:gd name="T5" fmla="*/ 672 h 1368"/>
                <a:gd name="T6" fmla="*/ 1218 w 1367"/>
                <a:gd name="T7" fmla="*/ 664 h 1368"/>
                <a:gd name="T8" fmla="*/ 1185 w 1367"/>
                <a:gd name="T9" fmla="*/ 656 h 1368"/>
                <a:gd name="T10" fmla="*/ 1152 w 1367"/>
                <a:gd name="T11" fmla="*/ 645 h 1368"/>
                <a:gd name="T12" fmla="*/ 1120 w 1367"/>
                <a:gd name="T13" fmla="*/ 633 h 1368"/>
                <a:gd name="T14" fmla="*/ 1089 w 1367"/>
                <a:gd name="T15" fmla="*/ 620 h 1368"/>
                <a:gd name="T16" fmla="*/ 1059 w 1367"/>
                <a:gd name="T17" fmla="*/ 605 h 1368"/>
                <a:gd name="T18" fmla="*/ 1029 w 1367"/>
                <a:gd name="T19" fmla="*/ 588 h 1368"/>
                <a:gd name="T20" fmla="*/ 1000 w 1367"/>
                <a:gd name="T21" fmla="*/ 570 h 1368"/>
                <a:gd name="T22" fmla="*/ 972 w 1367"/>
                <a:gd name="T23" fmla="*/ 551 h 1368"/>
                <a:gd name="T24" fmla="*/ 943 w 1367"/>
                <a:gd name="T25" fmla="*/ 529 h 1368"/>
                <a:gd name="T26" fmla="*/ 913 w 1367"/>
                <a:gd name="T27" fmla="*/ 503 h 1368"/>
                <a:gd name="T28" fmla="*/ 865 w 1367"/>
                <a:gd name="T29" fmla="*/ 455 h 1368"/>
                <a:gd name="T30" fmla="*/ 843 w 1367"/>
                <a:gd name="T31" fmla="*/ 430 h 1368"/>
                <a:gd name="T32" fmla="*/ 823 w 1367"/>
                <a:gd name="T33" fmla="*/ 404 h 1368"/>
                <a:gd name="T34" fmla="*/ 803 w 1367"/>
                <a:gd name="T35" fmla="*/ 377 h 1368"/>
                <a:gd name="T36" fmla="*/ 785 w 1367"/>
                <a:gd name="T37" fmla="*/ 349 h 1368"/>
                <a:gd name="T38" fmla="*/ 769 w 1367"/>
                <a:gd name="T39" fmla="*/ 320 h 1368"/>
                <a:gd name="T40" fmla="*/ 754 w 1367"/>
                <a:gd name="T41" fmla="*/ 291 h 1368"/>
                <a:gd name="T42" fmla="*/ 740 w 1367"/>
                <a:gd name="T43" fmla="*/ 260 h 1368"/>
                <a:gd name="T44" fmla="*/ 727 w 1367"/>
                <a:gd name="T45" fmla="*/ 229 h 1368"/>
                <a:gd name="T46" fmla="*/ 716 w 1367"/>
                <a:gd name="T47" fmla="*/ 197 h 1368"/>
                <a:gd name="T48" fmla="*/ 707 w 1367"/>
                <a:gd name="T49" fmla="*/ 165 h 1368"/>
                <a:gd name="T50" fmla="*/ 699 w 1367"/>
                <a:gd name="T51" fmla="*/ 132 h 1368"/>
                <a:gd name="T52" fmla="*/ 693 w 1367"/>
                <a:gd name="T53" fmla="*/ 98 h 1368"/>
                <a:gd name="T54" fmla="*/ 688 w 1367"/>
                <a:gd name="T55" fmla="*/ 64 h 1368"/>
                <a:gd name="T56" fmla="*/ 685 w 1367"/>
                <a:gd name="T57" fmla="*/ 29 h 1368"/>
                <a:gd name="T58" fmla="*/ 684 w 1367"/>
                <a:gd name="T59" fmla="*/ 0 h 1368"/>
                <a:gd name="T60" fmla="*/ 0 w 1367"/>
                <a:gd name="T61" fmla="*/ 0 h 1368"/>
                <a:gd name="T62" fmla="*/ 1367 w 1367"/>
                <a:gd name="T63" fmla="*/ 684 h 1368"/>
                <a:gd name="T64" fmla="*/ 1355 w 1367"/>
                <a:gd name="T65" fmla="*/ 683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7" h="1368">
                  <a:moveTo>
                    <a:pt x="1338" y="682"/>
                  </a:moveTo>
                  <a:cubicBezTo>
                    <a:pt x="1332" y="682"/>
                    <a:pt x="1326" y="681"/>
                    <a:pt x="1320" y="681"/>
                  </a:cubicBezTo>
                  <a:cubicBezTo>
                    <a:pt x="1314" y="680"/>
                    <a:pt x="1309" y="680"/>
                    <a:pt x="1303" y="679"/>
                  </a:cubicBezTo>
                  <a:cubicBezTo>
                    <a:pt x="1297" y="679"/>
                    <a:pt x="1291" y="678"/>
                    <a:pt x="1285" y="677"/>
                  </a:cubicBezTo>
                  <a:cubicBezTo>
                    <a:pt x="1280" y="676"/>
                    <a:pt x="1274" y="676"/>
                    <a:pt x="1269" y="675"/>
                  </a:cubicBezTo>
                  <a:cubicBezTo>
                    <a:pt x="1263" y="674"/>
                    <a:pt x="1257" y="673"/>
                    <a:pt x="1251" y="672"/>
                  </a:cubicBezTo>
                  <a:cubicBezTo>
                    <a:pt x="1246" y="671"/>
                    <a:pt x="1241" y="670"/>
                    <a:pt x="1235" y="668"/>
                  </a:cubicBezTo>
                  <a:cubicBezTo>
                    <a:pt x="1229" y="667"/>
                    <a:pt x="1224" y="666"/>
                    <a:pt x="1218" y="664"/>
                  </a:cubicBezTo>
                  <a:cubicBezTo>
                    <a:pt x="1212" y="663"/>
                    <a:pt x="1207" y="662"/>
                    <a:pt x="1202" y="660"/>
                  </a:cubicBezTo>
                  <a:cubicBezTo>
                    <a:pt x="1196" y="659"/>
                    <a:pt x="1190" y="657"/>
                    <a:pt x="1185" y="656"/>
                  </a:cubicBezTo>
                  <a:cubicBezTo>
                    <a:pt x="1180" y="654"/>
                    <a:pt x="1175" y="653"/>
                    <a:pt x="1170" y="651"/>
                  </a:cubicBezTo>
                  <a:cubicBezTo>
                    <a:pt x="1164" y="649"/>
                    <a:pt x="1158" y="647"/>
                    <a:pt x="1152" y="645"/>
                  </a:cubicBezTo>
                  <a:cubicBezTo>
                    <a:pt x="1147" y="643"/>
                    <a:pt x="1143" y="642"/>
                    <a:pt x="1138" y="640"/>
                  </a:cubicBezTo>
                  <a:cubicBezTo>
                    <a:pt x="1132" y="638"/>
                    <a:pt x="1126" y="636"/>
                    <a:pt x="1120" y="633"/>
                  </a:cubicBezTo>
                  <a:cubicBezTo>
                    <a:pt x="1116" y="631"/>
                    <a:pt x="1111" y="630"/>
                    <a:pt x="1107" y="628"/>
                  </a:cubicBezTo>
                  <a:cubicBezTo>
                    <a:pt x="1101" y="625"/>
                    <a:pt x="1095" y="622"/>
                    <a:pt x="1089" y="620"/>
                  </a:cubicBezTo>
                  <a:cubicBezTo>
                    <a:pt x="1085" y="618"/>
                    <a:pt x="1081" y="616"/>
                    <a:pt x="1076" y="614"/>
                  </a:cubicBezTo>
                  <a:cubicBezTo>
                    <a:pt x="1070" y="611"/>
                    <a:pt x="1065" y="608"/>
                    <a:pt x="1059" y="605"/>
                  </a:cubicBezTo>
                  <a:cubicBezTo>
                    <a:pt x="1055" y="603"/>
                    <a:pt x="1051" y="601"/>
                    <a:pt x="1047" y="598"/>
                  </a:cubicBezTo>
                  <a:cubicBezTo>
                    <a:pt x="1041" y="595"/>
                    <a:pt x="1035" y="592"/>
                    <a:pt x="1029" y="588"/>
                  </a:cubicBezTo>
                  <a:cubicBezTo>
                    <a:pt x="1025" y="586"/>
                    <a:pt x="1022" y="584"/>
                    <a:pt x="1018" y="582"/>
                  </a:cubicBezTo>
                  <a:cubicBezTo>
                    <a:pt x="1012" y="578"/>
                    <a:pt x="1006" y="574"/>
                    <a:pt x="1000" y="570"/>
                  </a:cubicBezTo>
                  <a:cubicBezTo>
                    <a:pt x="997" y="568"/>
                    <a:pt x="993" y="566"/>
                    <a:pt x="990" y="564"/>
                  </a:cubicBezTo>
                  <a:cubicBezTo>
                    <a:pt x="984" y="559"/>
                    <a:pt x="978" y="555"/>
                    <a:pt x="972" y="551"/>
                  </a:cubicBezTo>
                  <a:cubicBezTo>
                    <a:pt x="969" y="549"/>
                    <a:pt x="966" y="547"/>
                    <a:pt x="963" y="544"/>
                  </a:cubicBezTo>
                  <a:cubicBezTo>
                    <a:pt x="956" y="539"/>
                    <a:pt x="950" y="534"/>
                    <a:pt x="943" y="529"/>
                  </a:cubicBezTo>
                  <a:cubicBezTo>
                    <a:pt x="941" y="527"/>
                    <a:pt x="939" y="526"/>
                    <a:pt x="937" y="524"/>
                  </a:cubicBezTo>
                  <a:cubicBezTo>
                    <a:pt x="929" y="517"/>
                    <a:pt x="921" y="510"/>
                    <a:pt x="913" y="503"/>
                  </a:cubicBezTo>
                  <a:cubicBezTo>
                    <a:pt x="913" y="503"/>
                    <a:pt x="912" y="503"/>
                    <a:pt x="912" y="502"/>
                  </a:cubicBezTo>
                  <a:cubicBezTo>
                    <a:pt x="896" y="487"/>
                    <a:pt x="880" y="472"/>
                    <a:pt x="865" y="455"/>
                  </a:cubicBezTo>
                  <a:cubicBezTo>
                    <a:pt x="865" y="455"/>
                    <a:pt x="864" y="455"/>
                    <a:pt x="864" y="454"/>
                  </a:cubicBezTo>
                  <a:cubicBezTo>
                    <a:pt x="857" y="447"/>
                    <a:pt x="850" y="438"/>
                    <a:pt x="843" y="430"/>
                  </a:cubicBezTo>
                  <a:cubicBezTo>
                    <a:pt x="842" y="428"/>
                    <a:pt x="840" y="427"/>
                    <a:pt x="839" y="425"/>
                  </a:cubicBezTo>
                  <a:cubicBezTo>
                    <a:pt x="834" y="418"/>
                    <a:pt x="828" y="411"/>
                    <a:pt x="823" y="404"/>
                  </a:cubicBezTo>
                  <a:cubicBezTo>
                    <a:pt x="821" y="402"/>
                    <a:pt x="819" y="399"/>
                    <a:pt x="817" y="396"/>
                  </a:cubicBezTo>
                  <a:cubicBezTo>
                    <a:pt x="812" y="390"/>
                    <a:pt x="808" y="384"/>
                    <a:pt x="803" y="377"/>
                  </a:cubicBezTo>
                  <a:cubicBezTo>
                    <a:pt x="801" y="374"/>
                    <a:pt x="799" y="371"/>
                    <a:pt x="797" y="368"/>
                  </a:cubicBezTo>
                  <a:cubicBezTo>
                    <a:pt x="793" y="362"/>
                    <a:pt x="789" y="355"/>
                    <a:pt x="785" y="349"/>
                  </a:cubicBezTo>
                  <a:cubicBezTo>
                    <a:pt x="783" y="346"/>
                    <a:pt x="781" y="342"/>
                    <a:pt x="779" y="339"/>
                  </a:cubicBezTo>
                  <a:cubicBezTo>
                    <a:pt x="776" y="333"/>
                    <a:pt x="772" y="327"/>
                    <a:pt x="769" y="320"/>
                  </a:cubicBezTo>
                  <a:cubicBezTo>
                    <a:pt x="767" y="317"/>
                    <a:pt x="765" y="313"/>
                    <a:pt x="763" y="309"/>
                  </a:cubicBezTo>
                  <a:cubicBezTo>
                    <a:pt x="760" y="303"/>
                    <a:pt x="757" y="297"/>
                    <a:pt x="754" y="291"/>
                  </a:cubicBezTo>
                  <a:cubicBezTo>
                    <a:pt x="752" y="287"/>
                    <a:pt x="750" y="283"/>
                    <a:pt x="748" y="278"/>
                  </a:cubicBezTo>
                  <a:cubicBezTo>
                    <a:pt x="745" y="272"/>
                    <a:pt x="742" y="266"/>
                    <a:pt x="740" y="260"/>
                  </a:cubicBezTo>
                  <a:cubicBezTo>
                    <a:pt x="738" y="256"/>
                    <a:pt x="736" y="252"/>
                    <a:pt x="734" y="247"/>
                  </a:cubicBezTo>
                  <a:cubicBezTo>
                    <a:pt x="732" y="241"/>
                    <a:pt x="729" y="235"/>
                    <a:pt x="727" y="229"/>
                  </a:cubicBezTo>
                  <a:cubicBezTo>
                    <a:pt x="725" y="225"/>
                    <a:pt x="724" y="220"/>
                    <a:pt x="722" y="215"/>
                  </a:cubicBezTo>
                  <a:cubicBezTo>
                    <a:pt x="720" y="209"/>
                    <a:pt x="718" y="203"/>
                    <a:pt x="716" y="197"/>
                  </a:cubicBezTo>
                  <a:cubicBezTo>
                    <a:pt x="715" y="193"/>
                    <a:pt x="713" y="188"/>
                    <a:pt x="712" y="183"/>
                  </a:cubicBezTo>
                  <a:cubicBezTo>
                    <a:pt x="710" y="177"/>
                    <a:pt x="708" y="171"/>
                    <a:pt x="707" y="165"/>
                  </a:cubicBezTo>
                  <a:cubicBezTo>
                    <a:pt x="705" y="160"/>
                    <a:pt x="704" y="155"/>
                    <a:pt x="703" y="150"/>
                  </a:cubicBezTo>
                  <a:cubicBezTo>
                    <a:pt x="702" y="144"/>
                    <a:pt x="700" y="138"/>
                    <a:pt x="699" y="132"/>
                  </a:cubicBezTo>
                  <a:cubicBezTo>
                    <a:pt x="698" y="126"/>
                    <a:pt x="697" y="121"/>
                    <a:pt x="696" y="116"/>
                  </a:cubicBezTo>
                  <a:cubicBezTo>
                    <a:pt x="695" y="110"/>
                    <a:pt x="694" y="104"/>
                    <a:pt x="693" y="98"/>
                  </a:cubicBezTo>
                  <a:cubicBezTo>
                    <a:pt x="692" y="93"/>
                    <a:pt x="691" y="87"/>
                    <a:pt x="690" y="82"/>
                  </a:cubicBezTo>
                  <a:cubicBezTo>
                    <a:pt x="689" y="76"/>
                    <a:pt x="689" y="70"/>
                    <a:pt x="688" y="64"/>
                  </a:cubicBezTo>
                  <a:cubicBezTo>
                    <a:pt x="687" y="58"/>
                    <a:pt x="687" y="53"/>
                    <a:pt x="686" y="47"/>
                  </a:cubicBezTo>
                  <a:cubicBezTo>
                    <a:pt x="686" y="41"/>
                    <a:pt x="685" y="35"/>
                    <a:pt x="685" y="29"/>
                  </a:cubicBezTo>
                  <a:cubicBezTo>
                    <a:pt x="685" y="23"/>
                    <a:pt x="684" y="18"/>
                    <a:pt x="684" y="12"/>
                  </a:cubicBezTo>
                  <a:cubicBezTo>
                    <a:pt x="684" y="8"/>
                    <a:pt x="684" y="4"/>
                    <a:pt x="684" y="0"/>
                  </a:cubicBezTo>
                  <a:lnTo>
                    <a:pt x="684" y="0"/>
                  </a:lnTo>
                  <a:lnTo>
                    <a:pt x="0" y="0"/>
                  </a:lnTo>
                  <a:cubicBezTo>
                    <a:pt x="7" y="751"/>
                    <a:pt x="616" y="1361"/>
                    <a:pt x="1367" y="1368"/>
                  </a:cubicBezTo>
                  <a:lnTo>
                    <a:pt x="1367" y="684"/>
                  </a:lnTo>
                  <a:lnTo>
                    <a:pt x="1367" y="684"/>
                  </a:lnTo>
                  <a:cubicBezTo>
                    <a:pt x="1363" y="683"/>
                    <a:pt x="1359" y="683"/>
                    <a:pt x="1355" y="683"/>
                  </a:cubicBezTo>
                  <a:cubicBezTo>
                    <a:pt x="1349" y="683"/>
                    <a:pt x="1344" y="683"/>
                    <a:pt x="1338" y="6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26FE0267-063F-4B51-8AD9-F6CA3CE3F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" y="959"/>
              <a:ext cx="413" cy="412"/>
            </a:xfrm>
            <a:custGeom>
              <a:avLst/>
              <a:gdLst>
                <a:gd name="T0" fmla="*/ 685 w 1367"/>
                <a:gd name="T1" fmla="*/ 1335 h 1363"/>
                <a:gd name="T2" fmla="*/ 688 w 1367"/>
                <a:gd name="T3" fmla="*/ 1300 h 1363"/>
                <a:gd name="T4" fmla="*/ 693 w 1367"/>
                <a:gd name="T5" fmla="*/ 1265 h 1363"/>
                <a:gd name="T6" fmla="*/ 699 w 1367"/>
                <a:gd name="T7" fmla="*/ 1231 h 1363"/>
                <a:gd name="T8" fmla="*/ 707 w 1367"/>
                <a:gd name="T9" fmla="*/ 1198 h 1363"/>
                <a:gd name="T10" fmla="*/ 716 w 1367"/>
                <a:gd name="T11" fmla="*/ 1165 h 1363"/>
                <a:gd name="T12" fmla="*/ 727 w 1367"/>
                <a:gd name="T13" fmla="*/ 1133 h 1363"/>
                <a:gd name="T14" fmla="*/ 740 w 1367"/>
                <a:gd name="T15" fmla="*/ 1102 h 1363"/>
                <a:gd name="T16" fmla="*/ 754 w 1367"/>
                <a:gd name="T17" fmla="*/ 1072 h 1363"/>
                <a:gd name="T18" fmla="*/ 769 w 1367"/>
                <a:gd name="T19" fmla="*/ 1042 h 1363"/>
                <a:gd name="T20" fmla="*/ 786 w 1367"/>
                <a:gd name="T21" fmla="*/ 1013 h 1363"/>
                <a:gd name="T22" fmla="*/ 804 w 1367"/>
                <a:gd name="T23" fmla="*/ 985 h 1363"/>
                <a:gd name="T24" fmla="*/ 823 w 1367"/>
                <a:gd name="T25" fmla="*/ 958 h 1363"/>
                <a:gd name="T26" fmla="*/ 843 w 1367"/>
                <a:gd name="T27" fmla="*/ 932 h 1363"/>
                <a:gd name="T28" fmla="*/ 865 w 1367"/>
                <a:gd name="T29" fmla="*/ 907 h 1363"/>
                <a:gd name="T30" fmla="*/ 917 w 1367"/>
                <a:gd name="T31" fmla="*/ 855 h 1363"/>
                <a:gd name="T32" fmla="*/ 945 w 1367"/>
                <a:gd name="T33" fmla="*/ 831 h 1363"/>
                <a:gd name="T34" fmla="*/ 973 w 1367"/>
                <a:gd name="T35" fmla="*/ 810 h 1363"/>
                <a:gd name="T36" fmla="*/ 1001 w 1367"/>
                <a:gd name="T37" fmla="*/ 791 h 1363"/>
                <a:gd name="T38" fmla="*/ 1030 w 1367"/>
                <a:gd name="T39" fmla="*/ 773 h 1363"/>
                <a:gd name="T40" fmla="*/ 1060 w 1367"/>
                <a:gd name="T41" fmla="*/ 757 h 1363"/>
                <a:gd name="T42" fmla="*/ 1090 w 1367"/>
                <a:gd name="T43" fmla="*/ 742 h 1363"/>
                <a:gd name="T44" fmla="*/ 1121 w 1367"/>
                <a:gd name="T45" fmla="*/ 728 h 1363"/>
                <a:gd name="T46" fmla="*/ 1152 w 1367"/>
                <a:gd name="T47" fmla="*/ 716 h 1363"/>
                <a:gd name="T48" fmla="*/ 1185 w 1367"/>
                <a:gd name="T49" fmla="*/ 706 h 1363"/>
                <a:gd name="T50" fmla="*/ 1218 w 1367"/>
                <a:gd name="T51" fmla="*/ 697 h 1363"/>
                <a:gd name="T52" fmla="*/ 1251 w 1367"/>
                <a:gd name="T53" fmla="*/ 690 h 1363"/>
                <a:gd name="T54" fmla="*/ 1285 w 1367"/>
                <a:gd name="T55" fmla="*/ 685 h 1363"/>
                <a:gd name="T56" fmla="*/ 1320 w 1367"/>
                <a:gd name="T57" fmla="*/ 681 h 1363"/>
                <a:gd name="T58" fmla="*/ 1355 w 1367"/>
                <a:gd name="T59" fmla="*/ 679 h 1363"/>
                <a:gd name="T60" fmla="*/ 1367 w 1367"/>
                <a:gd name="T61" fmla="*/ 0 h 1363"/>
                <a:gd name="T62" fmla="*/ 684 w 1367"/>
                <a:gd name="T63" fmla="*/ 1363 h 1363"/>
                <a:gd name="T64" fmla="*/ 684 w 1367"/>
                <a:gd name="T65" fmla="*/ 1352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7" h="1363">
                  <a:moveTo>
                    <a:pt x="684" y="1352"/>
                  </a:moveTo>
                  <a:cubicBezTo>
                    <a:pt x="684" y="1346"/>
                    <a:pt x="685" y="1340"/>
                    <a:pt x="685" y="1335"/>
                  </a:cubicBezTo>
                  <a:cubicBezTo>
                    <a:pt x="685" y="1328"/>
                    <a:pt x="686" y="1322"/>
                    <a:pt x="686" y="1316"/>
                  </a:cubicBezTo>
                  <a:cubicBezTo>
                    <a:pt x="687" y="1311"/>
                    <a:pt x="687" y="1305"/>
                    <a:pt x="688" y="1300"/>
                  </a:cubicBezTo>
                  <a:cubicBezTo>
                    <a:pt x="689" y="1294"/>
                    <a:pt x="689" y="1288"/>
                    <a:pt x="690" y="1282"/>
                  </a:cubicBezTo>
                  <a:cubicBezTo>
                    <a:pt x="691" y="1276"/>
                    <a:pt x="692" y="1271"/>
                    <a:pt x="693" y="1265"/>
                  </a:cubicBezTo>
                  <a:cubicBezTo>
                    <a:pt x="694" y="1259"/>
                    <a:pt x="695" y="1253"/>
                    <a:pt x="696" y="1247"/>
                  </a:cubicBezTo>
                  <a:cubicBezTo>
                    <a:pt x="697" y="1242"/>
                    <a:pt x="698" y="1237"/>
                    <a:pt x="699" y="1231"/>
                  </a:cubicBezTo>
                  <a:cubicBezTo>
                    <a:pt x="700" y="1225"/>
                    <a:pt x="702" y="1220"/>
                    <a:pt x="703" y="1214"/>
                  </a:cubicBezTo>
                  <a:cubicBezTo>
                    <a:pt x="704" y="1208"/>
                    <a:pt x="705" y="1203"/>
                    <a:pt x="707" y="1198"/>
                  </a:cubicBezTo>
                  <a:cubicBezTo>
                    <a:pt x="708" y="1192"/>
                    <a:pt x="710" y="1186"/>
                    <a:pt x="712" y="1181"/>
                  </a:cubicBezTo>
                  <a:cubicBezTo>
                    <a:pt x="713" y="1176"/>
                    <a:pt x="715" y="1170"/>
                    <a:pt x="716" y="1165"/>
                  </a:cubicBezTo>
                  <a:cubicBezTo>
                    <a:pt x="718" y="1160"/>
                    <a:pt x="720" y="1154"/>
                    <a:pt x="722" y="1148"/>
                  </a:cubicBezTo>
                  <a:cubicBezTo>
                    <a:pt x="724" y="1143"/>
                    <a:pt x="725" y="1138"/>
                    <a:pt x="727" y="1133"/>
                  </a:cubicBezTo>
                  <a:cubicBezTo>
                    <a:pt x="729" y="1128"/>
                    <a:pt x="732" y="1122"/>
                    <a:pt x="734" y="1116"/>
                  </a:cubicBezTo>
                  <a:cubicBezTo>
                    <a:pt x="736" y="1112"/>
                    <a:pt x="738" y="1107"/>
                    <a:pt x="740" y="1102"/>
                  </a:cubicBezTo>
                  <a:cubicBezTo>
                    <a:pt x="742" y="1096"/>
                    <a:pt x="745" y="1091"/>
                    <a:pt x="747" y="1085"/>
                  </a:cubicBezTo>
                  <a:cubicBezTo>
                    <a:pt x="749" y="1081"/>
                    <a:pt x="751" y="1076"/>
                    <a:pt x="754" y="1072"/>
                  </a:cubicBezTo>
                  <a:cubicBezTo>
                    <a:pt x="756" y="1066"/>
                    <a:pt x="759" y="1061"/>
                    <a:pt x="762" y="1055"/>
                  </a:cubicBezTo>
                  <a:cubicBezTo>
                    <a:pt x="764" y="1051"/>
                    <a:pt x="767" y="1046"/>
                    <a:pt x="769" y="1042"/>
                  </a:cubicBezTo>
                  <a:cubicBezTo>
                    <a:pt x="772" y="1036"/>
                    <a:pt x="775" y="1031"/>
                    <a:pt x="778" y="1025"/>
                  </a:cubicBezTo>
                  <a:cubicBezTo>
                    <a:pt x="781" y="1021"/>
                    <a:pt x="783" y="1017"/>
                    <a:pt x="786" y="1013"/>
                  </a:cubicBezTo>
                  <a:cubicBezTo>
                    <a:pt x="789" y="1007"/>
                    <a:pt x="793" y="1002"/>
                    <a:pt x="796" y="997"/>
                  </a:cubicBezTo>
                  <a:cubicBezTo>
                    <a:pt x="799" y="993"/>
                    <a:pt x="801" y="989"/>
                    <a:pt x="804" y="985"/>
                  </a:cubicBezTo>
                  <a:cubicBezTo>
                    <a:pt x="807" y="979"/>
                    <a:pt x="812" y="974"/>
                    <a:pt x="816" y="968"/>
                  </a:cubicBezTo>
                  <a:cubicBezTo>
                    <a:pt x="818" y="965"/>
                    <a:pt x="820" y="961"/>
                    <a:pt x="823" y="958"/>
                  </a:cubicBezTo>
                  <a:cubicBezTo>
                    <a:pt x="827" y="952"/>
                    <a:pt x="832" y="946"/>
                    <a:pt x="837" y="940"/>
                  </a:cubicBezTo>
                  <a:cubicBezTo>
                    <a:pt x="839" y="938"/>
                    <a:pt x="841" y="935"/>
                    <a:pt x="843" y="932"/>
                  </a:cubicBezTo>
                  <a:cubicBezTo>
                    <a:pt x="849" y="925"/>
                    <a:pt x="855" y="919"/>
                    <a:pt x="860" y="912"/>
                  </a:cubicBezTo>
                  <a:cubicBezTo>
                    <a:pt x="862" y="911"/>
                    <a:pt x="863" y="909"/>
                    <a:pt x="865" y="907"/>
                  </a:cubicBezTo>
                  <a:cubicBezTo>
                    <a:pt x="880" y="890"/>
                    <a:pt x="896" y="875"/>
                    <a:pt x="912" y="860"/>
                  </a:cubicBezTo>
                  <a:cubicBezTo>
                    <a:pt x="914" y="858"/>
                    <a:pt x="916" y="857"/>
                    <a:pt x="917" y="855"/>
                  </a:cubicBezTo>
                  <a:cubicBezTo>
                    <a:pt x="924" y="849"/>
                    <a:pt x="930" y="844"/>
                    <a:pt x="937" y="838"/>
                  </a:cubicBezTo>
                  <a:cubicBezTo>
                    <a:pt x="940" y="836"/>
                    <a:pt x="943" y="834"/>
                    <a:pt x="945" y="831"/>
                  </a:cubicBezTo>
                  <a:cubicBezTo>
                    <a:pt x="951" y="827"/>
                    <a:pt x="957" y="822"/>
                    <a:pt x="963" y="818"/>
                  </a:cubicBezTo>
                  <a:cubicBezTo>
                    <a:pt x="966" y="815"/>
                    <a:pt x="970" y="813"/>
                    <a:pt x="973" y="810"/>
                  </a:cubicBezTo>
                  <a:cubicBezTo>
                    <a:pt x="979" y="806"/>
                    <a:pt x="984" y="802"/>
                    <a:pt x="990" y="798"/>
                  </a:cubicBezTo>
                  <a:cubicBezTo>
                    <a:pt x="994" y="796"/>
                    <a:pt x="997" y="793"/>
                    <a:pt x="1001" y="791"/>
                  </a:cubicBezTo>
                  <a:cubicBezTo>
                    <a:pt x="1007" y="787"/>
                    <a:pt x="1012" y="784"/>
                    <a:pt x="1018" y="780"/>
                  </a:cubicBezTo>
                  <a:cubicBezTo>
                    <a:pt x="1022" y="778"/>
                    <a:pt x="1026" y="775"/>
                    <a:pt x="1030" y="773"/>
                  </a:cubicBezTo>
                  <a:cubicBezTo>
                    <a:pt x="1035" y="770"/>
                    <a:pt x="1041" y="767"/>
                    <a:pt x="1046" y="764"/>
                  </a:cubicBezTo>
                  <a:cubicBezTo>
                    <a:pt x="1051" y="761"/>
                    <a:pt x="1055" y="759"/>
                    <a:pt x="1060" y="757"/>
                  </a:cubicBezTo>
                  <a:cubicBezTo>
                    <a:pt x="1065" y="754"/>
                    <a:pt x="1071" y="751"/>
                    <a:pt x="1076" y="748"/>
                  </a:cubicBezTo>
                  <a:cubicBezTo>
                    <a:pt x="1081" y="746"/>
                    <a:pt x="1085" y="744"/>
                    <a:pt x="1090" y="742"/>
                  </a:cubicBezTo>
                  <a:cubicBezTo>
                    <a:pt x="1095" y="739"/>
                    <a:pt x="1101" y="737"/>
                    <a:pt x="1107" y="734"/>
                  </a:cubicBezTo>
                  <a:cubicBezTo>
                    <a:pt x="1111" y="732"/>
                    <a:pt x="1116" y="730"/>
                    <a:pt x="1121" y="728"/>
                  </a:cubicBezTo>
                  <a:cubicBezTo>
                    <a:pt x="1126" y="726"/>
                    <a:pt x="1132" y="724"/>
                    <a:pt x="1138" y="722"/>
                  </a:cubicBezTo>
                  <a:cubicBezTo>
                    <a:pt x="1143" y="720"/>
                    <a:pt x="1147" y="718"/>
                    <a:pt x="1152" y="716"/>
                  </a:cubicBezTo>
                  <a:cubicBezTo>
                    <a:pt x="1158" y="714"/>
                    <a:pt x="1164" y="712"/>
                    <a:pt x="1170" y="711"/>
                  </a:cubicBezTo>
                  <a:cubicBezTo>
                    <a:pt x="1175" y="709"/>
                    <a:pt x="1180" y="708"/>
                    <a:pt x="1185" y="706"/>
                  </a:cubicBezTo>
                  <a:cubicBezTo>
                    <a:pt x="1191" y="704"/>
                    <a:pt x="1196" y="703"/>
                    <a:pt x="1202" y="701"/>
                  </a:cubicBezTo>
                  <a:cubicBezTo>
                    <a:pt x="1207" y="700"/>
                    <a:pt x="1213" y="699"/>
                    <a:pt x="1218" y="697"/>
                  </a:cubicBezTo>
                  <a:cubicBezTo>
                    <a:pt x="1224" y="696"/>
                    <a:pt x="1229" y="694"/>
                    <a:pt x="1235" y="693"/>
                  </a:cubicBezTo>
                  <a:cubicBezTo>
                    <a:pt x="1241" y="692"/>
                    <a:pt x="1246" y="691"/>
                    <a:pt x="1251" y="690"/>
                  </a:cubicBezTo>
                  <a:cubicBezTo>
                    <a:pt x="1257" y="689"/>
                    <a:pt x="1263" y="688"/>
                    <a:pt x="1269" y="687"/>
                  </a:cubicBezTo>
                  <a:cubicBezTo>
                    <a:pt x="1274" y="686"/>
                    <a:pt x="1280" y="685"/>
                    <a:pt x="1285" y="685"/>
                  </a:cubicBezTo>
                  <a:cubicBezTo>
                    <a:pt x="1291" y="684"/>
                    <a:pt x="1297" y="683"/>
                    <a:pt x="1303" y="682"/>
                  </a:cubicBezTo>
                  <a:cubicBezTo>
                    <a:pt x="1309" y="682"/>
                    <a:pt x="1314" y="681"/>
                    <a:pt x="1320" y="681"/>
                  </a:cubicBezTo>
                  <a:cubicBezTo>
                    <a:pt x="1326" y="680"/>
                    <a:pt x="1332" y="680"/>
                    <a:pt x="1338" y="679"/>
                  </a:cubicBezTo>
                  <a:cubicBezTo>
                    <a:pt x="1344" y="679"/>
                    <a:pt x="1349" y="679"/>
                    <a:pt x="1355" y="679"/>
                  </a:cubicBezTo>
                  <a:cubicBezTo>
                    <a:pt x="1359" y="678"/>
                    <a:pt x="1363" y="678"/>
                    <a:pt x="1367" y="678"/>
                  </a:cubicBezTo>
                  <a:lnTo>
                    <a:pt x="1367" y="0"/>
                  </a:lnTo>
                  <a:cubicBezTo>
                    <a:pt x="616" y="7"/>
                    <a:pt x="7" y="615"/>
                    <a:pt x="0" y="1363"/>
                  </a:cubicBezTo>
                  <a:lnTo>
                    <a:pt x="684" y="1363"/>
                  </a:lnTo>
                  <a:lnTo>
                    <a:pt x="684" y="1363"/>
                  </a:lnTo>
                  <a:cubicBezTo>
                    <a:pt x="684" y="1359"/>
                    <a:pt x="684" y="1355"/>
                    <a:pt x="684" y="13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7">
              <a:extLst>
                <a:ext uri="{FF2B5EF4-FFF2-40B4-BE49-F238E27FC236}">
                  <a16:creationId xmlns="" xmlns:a16="http://schemas.microsoft.com/office/drawing/2014/main" id="{6BAC4674-2250-4484-AF0D-726DA2164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959"/>
              <a:ext cx="412" cy="412"/>
            </a:xfrm>
            <a:custGeom>
              <a:avLst/>
              <a:gdLst>
                <a:gd name="T0" fmla="*/ 686 w 1364"/>
                <a:gd name="T1" fmla="*/ 1363 h 1363"/>
                <a:gd name="T2" fmla="*/ 1364 w 1364"/>
                <a:gd name="T3" fmla="*/ 1363 h 1363"/>
                <a:gd name="T4" fmla="*/ 0 w 1364"/>
                <a:gd name="T5" fmla="*/ 0 h 1363"/>
                <a:gd name="T6" fmla="*/ 0 w 1364"/>
                <a:gd name="T7" fmla="*/ 678 h 1363"/>
                <a:gd name="T8" fmla="*/ 0 w 1364"/>
                <a:gd name="T9" fmla="*/ 678 h 1363"/>
                <a:gd name="T10" fmla="*/ 686 w 1364"/>
                <a:gd name="T11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4" h="1363">
                  <a:moveTo>
                    <a:pt x="686" y="1363"/>
                  </a:moveTo>
                  <a:lnTo>
                    <a:pt x="1364" y="1363"/>
                  </a:lnTo>
                  <a:cubicBezTo>
                    <a:pt x="1357" y="615"/>
                    <a:pt x="749" y="7"/>
                    <a:pt x="0" y="0"/>
                  </a:cubicBezTo>
                  <a:lnTo>
                    <a:pt x="0" y="678"/>
                  </a:lnTo>
                  <a:lnTo>
                    <a:pt x="0" y="678"/>
                  </a:lnTo>
                  <a:cubicBezTo>
                    <a:pt x="375" y="685"/>
                    <a:pt x="678" y="989"/>
                    <a:pt x="686" y="13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8">
              <a:extLst>
                <a:ext uri="{FF2B5EF4-FFF2-40B4-BE49-F238E27FC236}">
                  <a16:creationId xmlns="" xmlns:a16="http://schemas.microsoft.com/office/drawing/2014/main" id="{3E79C984-DD53-41C0-AEA3-0FA951C29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379"/>
              <a:ext cx="198" cy="198"/>
            </a:xfrm>
            <a:custGeom>
              <a:avLst/>
              <a:gdLst>
                <a:gd name="T0" fmla="*/ 551 w 656"/>
                <a:gd name="T1" fmla="*/ 0 h 656"/>
                <a:gd name="T2" fmla="*/ 0 w 656"/>
                <a:gd name="T3" fmla="*/ 0 h 656"/>
                <a:gd name="T4" fmla="*/ 1 w 656"/>
                <a:gd name="T5" fmla="*/ 11 h 656"/>
                <a:gd name="T6" fmla="*/ 1 w 656"/>
                <a:gd name="T7" fmla="*/ 27 h 656"/>
                <a:gd name="T8" fmla="*/ 3 w 656"/>
                <a:gd name="T9" fmla="*/ 45 h 656"/>
                <a:gd name="T10" fmla="*/ 4 w 656"/>
                <a:gd name="T11" fmla="*/ 61 h 656"/>
                <a:gd name="T12" fmla="*/ 7 w 656"/>
                <a:gd name="T13" fmla="*/ 79 h 656"/>
                <a:gd name="T14" fmla="*/ 9 w 656"/>
                <a:gd name="T15" fmla="*/ 94 h 656"/>
                <a:gd name="T16" fmla="*/ 12 w 656"/>
                <a:gd name="T17" fmla="*/ 111 h 656"/>
                <a:gd name="T18" fmla="*/ 15 w 656"/>
                <a:gd name="T19" fmla="*/ 126 h 656"/>
                <a:gd name="T20" fmla="*/ 19 w 656"/>
                <a:gd name="T21" fmla="*/ 144 h 656"/>
                <a:gd name="T22" fmla="*/ 22 w 656"/>
                <a:gd name="T23" fmla="*/ 158 h 656"/>
                <a:gd name="T24" fmla="*/ 27 w 656"/>
                <a:gd name="T25" fmla="*/ 176 h 656"/>
                <a:gd name="T26" fmla="*/ 31 w 656"/>
                <a:gd name="T27" fmla="*/ 189 h 656"/>
                <a:gd name="T28" fmla="*/ 37 w 656"/>
                <a:gd name="T29" fmla="*/ 207 h 656"/>
                <a:gd name="T30" fmla="*/ 42 w 656"/>
                <a:gd name="T31" fmla="*/ 220 h 656"/>
                <a:gd name="T32" fmla="*/ 49 w 656"/>
                <a:gd name="T33" fmla="*/ 237 h 656"/>
                <a:gd name="T34" fmla="*/ 54 w 656"/>
                <a:gd name="T35" fmla="*/ 250 h 656"/>
                <a:gd name="T36" fmla="*/ 62 w 656"/>
                <a:gd name="T37" fmla="*/ 267 h 656"/>
                <a:gd name="T38" fmla="*/ 67 w 656"/>
                <a:gd name="T39" fmla="*/ 279 h 656"/>
                <a:gd name="T40" fmla="*/ 76 w 656"/>
                <a:gd name="T41" fmla="*/ 297 h 656"/>
                <a:gd name="T42" fmla="*/ 82 w 656"/>
                <a:gd name="T43" fmla="*/ 307 h 656"/>
                <a:gd name="T44" fmla="*/ 92 w 656"/>
                <a:gd name="T45" fmla="*/ 325 h 656"/>
                <a:gd name="T46" fmla="*/ 98 w 656"/>
                <a:gd name="T47" fmla="*/ 335 h 656"/>
                <a:gd name="T48" fmla="*/ 110 w 656"/>
                <a:gd name="T49" fmla="*/ 353 h 656"/>
                <a:gd name="T50" fmla="*/ 115 w 656"/>
                <a:gd name="T51" fmla="*/ 362 h 656"/>
                <a:gd name="T52" fmla="*/ 129 w 656"/>
                <a:gd name="T53" fmla="*/ 381 h 656"/>
                <a:gd name="T54" fmla="*/ 134 w 656"/>
                <a:gd name="T55" fmla="*/ 388 h 656"/>
                <a:gd name="T56" fmla="*/ 150 w 656"/>
                <a:gd name="T57" fmla="*/ 409 h 656"/>
                <a:gd name="T58" fmla="*/ 153 w 656"/>
                <a:gd name="T59" fmla="*/ 413 h 656"/>
                <a:gd name="T60" fmla="*/ 244 w 656"/>
                <a:gd name="T61" fmla="*/ 503 h 656"/>
                <a:gd name="T62" fmla="*/ 248 w 656"/>
                <a:gd name="T63" fmla="*/ 506 h 656"/>
                <a:gd name="T64" fmla="*/ 269 w 656"/>
                <a:gd name="T65" fmla="*/ 523 h 656"/>
                <a:gd name="T66" fmla="*/ 275 w 656"/>
                <a:gd name="T67" fmla="*/ 527 h 656"/>
                <a:gd name="T68" fmla="*/ 294 w 656"/>
                <a:gd name="T69" fmla="*/ 541 h 656"/>
                <a:gd name="T70" fmla="*/ 303 w 656"/>
                <a:gd name="T71" fmla="*/ 547 h 656"/>
                <a:gd name="T72" fmla="*/ 321 w 656"/>
                <a:gd name="T73" fmla="*/ 558 h 656"/>
                <a:gd name="T74" fmla="*/ 331 w 656"/>
                <a:gd name="T75" fmla="*/ 564 h 656"/>
                <a:gd name="T76" fmla="*/ 349 w 656"/>
                <a:gd name="T77" fmla="*/ 574 h 656"/>
                <a:gd name="T78" fmla="*/ 359 w 656"/>
                <a:gd name="T79" fmla="*/ 580 h 656"/>
                <a:gd name="T80" fmla="*/ 377 w 656"/>
                <a:gd name="T81" fmla="*/ 589 h 656"/>
                <a:gd name="T82" fmla="*/ 389 w 656"/>
                <a:gd name="T83" fmla="*/ 594 h 656"/>
                <a:gd name="T84" fmla="*/ 406 w 656"/>
                <a:gd name="T85" fmla="*/ 602 h 656"/>
                <a:gd name="T86" fmla="*/ 419 w 656"/>
                <a:gd name="T87" fmla="*/ 607 h 656"/>
                <a:gd name="T88" fmla="*/ 436 w 656"/>
                <a:gd name="T89" fmla="*/ 614 h 656"/>
                <a:gd name="T90" fmla="*/ 449 w 656"/>
                <a:gd name="T91" fmla="*/ 619 h 656"/>
                <a:gd name="T92" fmla="*/ 467 w 656"/>
                <a:gd name="T93" fmla="*/ 625 h 656"/>
                <a:gd name="T94" fmla="*/ 481 w 656"/>
                <a:gd name="T95" fmla="*/ 629 h 656"/>
                <a:gd name="T96" fmla="*/ 498 w 656"/>
                <a:gd name="T97" fmla="*/ 634 h 656"/>
                <a:gd name="T98" fmla="*/ 512 w 656"/>
                <a:gd name="T99" fmla="*/ 637 h 656"/>
                <a:gd name="T100" fmla="*/ 530 w 656"/>
                <a:gd name="T101" fmla="*/ 642 h 656"/>
                <a:gd name="T102" fmla="*/ 545 w 656"/>
                <a:gd name="T103" fmla="*/ 644 h 656"/>
                <a:gd name="T104" fmla="*/ 562 w 656"/>
                <a:gd name="T105" fmla="*/ 648 h 656"/>
                <a:gd name="T106" fmla="*/ 577 w 656"/>
                <a:gd name="T107" fmla="*/ 650 h 656"/>
                <a:gd name="T108" fmla="*/ 595 w 656"/>
                <a:gd name="T109" fmla="*/ 652 h 656"/>
                <a:gd name="T110" fmla="*/ 611 w 656"/>
                <a:gd name="T111" fmla="*/ 654 h 656"/>
                <a:gd name="T112" fmla="*/ 629 w 656"/>
                <a:gd name="T113" fmla="*/ 655 h 656"/>
                <a:gd name="T114" fmla="*/ 645 w 656"/>
                <a:gd name="T115" fmla="*/ 656 h 656"/>
                <a:gd name="T116" fmla="*/ 656 w 656"/>
                <a:gd name="T117" fmla="*/ 656 h 656"/>
                <a:gd name="T118" fmla="*/ 656 w 656"/>
                <a:gd name="T119" fmla="*/ 103 h 656"/>
                <a:gd name="T120" fmla="*/ 551 w 656"/>
                <a:gd name="T121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6" h="656">
                  <a:moveTo>
                    <a:pt x="551" y="0"/>
                  </a:moveTo>
                  <a:lnTo>
                    <a:pt x="0" y="0"/>
                  </a:lnTo>
                  <a:cubicBezTo>
                    <a:pt x="0" y="4"/>
                    <a:pt x="1" y="8"/>
                    <a:pt x="1" y="11"/>
                  </a:cubicBezTo>
                  <a:cubicBezTo>
                    <a:pt x="1" y="17"/>
                    <a:pt x="1" y="22"/>
                    <a:pt x="1" y="27"/>
                  </a:cubicBezTo>
                  <a:cubicBezTo>
                    <a:pt x="2" y="33"/>
                    <a:pt x="2" y="39"/>
                    <a:pt x="3" y="45"/>
                  </a:cubicBezTo>
                  <a:cubicBezTo>
                    <a:pt x="3" y="50"/>
                    <a:pt x="4" y="55"/>
                    <a:pt x="4" y="61"/>
                  </a:cubicBezTo>
                  <a:cubicBezTo>
                    <a:pt x="5" y="67"/>
                    <a:pt x="6" y="73"/>
                    <a:pt x="7" y="79"/>
                  </a:cubicBezTo>
                  <a:cubicBezTo>
                    <a:pt x="7" y="84"/>
                    <a:pt x="8" y="89"/>
                    <a:pt x="9" y="94"/>
                  </a:cubicBezTo>
                  <a:cubicBezTo>
                    <a:pt x="10" y="100"/>
                    <a:pt x="11" y="105"/>
                    <a:pt x="12" y="111"/>
                  </a:cubicBezTo>
                  <a:cubicBezTo>
                    <a:pt x="13" y="116"/>
                    <a:pt x="14" y="121"/>
                    <a:pt x="15" y="126"/>
                  </a:cubicBezTo>
                  <a:cubicBezTo>
                    <a:pt x="16" y="132"/>
                    <a:pt x="17" y="138"/>
                    <a:pt x="19" y="144"/>
                  </a:cubicBezTo>
                  <a:cubicBezTo>
                    <a:pt x="20" y="148"/>
                    <a:pt x="21" y="153"/>
                    <a:pt x="22" y="158"/>
                  </a:cubicBezTo>
                  <a:cubicBezTo>
                    <a:pt x="24" y="164"/>
                    <a:pt x="26" y="170"/>
                    <a:pt x="27" y="176"/>
                  </a:cubicBezTo>
                  <a:cubicBezTo>
                    <a:pt x="29" y="180"/>
                    <a:pt x="30" y="185"/>
                    <a:pt x="31" y="189"/>
                  </a:cubicBezTo>
                  <a:cubicBezTo>
                    <a:pt x="33" y="195"/>
                    <a:pt x="35" y="201"/>
                    <a:pt x="37" y="207"/>
                  </a:cubicBezTo>
                  <a:cubicBezTo>
                    <a:pt x="39" y="211"/>
                    <a:pt x="40" y="215"/>
                    <a:pt x="42" y="220"/>
                  </a:cubicBezTo>
                  <a:cubicBezTo>
                    <a:pt x="44" y="226"/>
                    <a:pt x="47" y="232"/>
                    <a:pt x="49" y="237"/>
                  </a:cubicBezTo>
                  <a:cubicBezTo>
                    <a:pt x="51" y="241"/>
                    <a:pt x="52" y="246"/>
                    <a:pt x="54" y="250"/>
                  </a:cubicBezTo>
                  <a:cubicBezTo>
                    <a:pt x="56" y="256"/>
                    <a:pt x="59" y="261"/>
                    <a:pt x="62" y="267"/>
                  </a:cubicBezTo>
                  <a:cubicBezTo>
                    <a:pt x="64" y="271"/>
                    <a:pt x="65" y="275"/>
                    <a:pt x="67" y="279"/>
                  </a:cubicBezTo>
                  <a:cubicBezTo>
                    <a:pt x="70" y="285"/>
                    <a:pt x="73" y="291"/>
                    <a:pt x="76" y="297"/>
                  </a:cubicBezTo>
                  <a:cubicBezTo>
                    <a:pt x="78" y="300"/>
                    <a:pt x="80" y="304"/>
                    <a:pt x="82" y="307"/>
                  </a:cubicBezTo>
                  <a:cubicBezTo>
                    <a:pt x="85" y="313"/>
                    <a:pt x="89" y="319"/>
                    <a:pt x="92" y="325"/>
                  </a:cubicBezTo>
                  <a:cubicBezTo>
                    <a:pt x="94" y="329"/>
                    <a:pt x="96" y="332"/>
                    <a:pt x="98" y="335"/>
                  </a:cubicBezTo>
                  <a:cubicBezTo>
                    <a:pt x="102" y="341"/>
                    <a:pt x="106" y="347"/>
                    <a:pt x="110" y="353"/>
                  </a:cubicBezTo>
                  <a:cubicBezTo>
                    <a:pt x="112" y="356"/>
                    <a:pt x="113" y="359"/>
                    <a:pt x="115" y="362"/>
                  </a:cubicBezTo>
                  <a:cubicBezTo>
                    <a:pt x="120" y="368"/>
                    <a:pt x="124" y="375"/>
                    <a:pt x="129" y="381"/>
                  </a:cubicBezTo>
                  <a:cubicBezTo>
                    <a:pt x="130" y="383"/>
                    <a:pt x="132" y="385"/>
                    <a:pt x="134" y="388"/>
                  </a:cubicBezTo>
                  <a:cubicBezTo>
                    <a:pt x="139" y="395"/>
                    <a:pt x="145" y="402"/>
                    <a:pt x="150" y="409"/>
                  </a:cubicBezTo>
                  <a:cubicBezTo>
                    <a:pt x="151" y="410"/>
                    <a:pt x="152" y="411"/>
                    <a:pt x="153" y="413"/>
                  </a:cubicBezTo>
                  <a:cubicBezTo>
                    <a:pt x="180" y="445"/>
                    <a:pt x="211" y="476"/>
                    <a:pt x="244" y="503"/>
                  </a:cubicBezTo>
                  <a:cubicBezTo>
                    <a:pt x="245" y="504"/>
                    <a:pt x="246" y="505"/>
                    <a:pt x="248" y="506"/>
                  </a:cubicBezTo>
                  <a:cubicBezTo>
                    <a:pt x="255" y="512"/>
                    <a:pt x="261" y="517"/>
                    <a:pt x="269" y="523"/>
                  </a:cubicBezTo>
                  <a:cubicBezTo>
                    <a:pt x="271" y="524"/>
                    <a:pt x="273" y="526"/>
                    <a:pt x="275" y="527"/>
                  </a:cubicBezTo>
                  <a:cubicBezTo>
                    <a:pt x="282" y="532"/>
                    <a:pt x="288" y="537"/>
                    <a:pt x="294" y="541"/>
                  </a:cubicBezTo>
                  <a:cubicBezTo>
                    <a:pt x="297" y="543"/>
                    <a:pt x="300" y="545"/>
                    <a:pt x="303" y="547"/>
                  </a:cubicBezTo>
                  <a:cubicBezTo>
                    <a:pt x="309" y="551"/>
                    <a:pt x="315" y="555"/>
                    <a:pt x="321" y="558"/>
                  </a:cubicBezTo>
                  <a:cubicBezTo>
                    <a:pt x="324" y="560"/>
                    <a:pt x="328" y="562"/>
                    <a:pt x="331" y="564"/>
                  </a:cubicBezTo>
                  <a:cubicBezTo>
                    <a:pt x="337" y="567"/>
                    <a:pt x="343" y="571"/>
                    <a:pt x="349" y="574"/>
                  </a:cubicBezTo>
                  <a:cubicBezTo>
                    <a:pt x="352" y="576"/>
                    <a:pt x="356" y="578"/>
                    <a:pt x="359" y="580"/>
                  </a:cubicBezTo>
                  <a:cubicBezTo>
                    <a:pt x="365" y="583"/>
                    <a:pt x="371" y="586"/>
                    <a:pt x="377" y="589"/>
                  </a:cubicBezTo>
                  <a:cubicBezTo>
                    <a:pt x="381" y="591"/>
                    <a:pt x="385" y="593"/>
                    <a:pt x="389" y="594"/>
                  </a:cubicBezTo>
                  <a:cubicBezTo>
                    <a:pt x="395" y="597"/>
                    <a:pt x="401" y="600"/>
                    <a:pt x="406" y="602"/>
                  </a:cubicBezTo>
                  <a:cubicBezTo>
                    <a:pt x="411" y="604"/>
                    <a:pt x="415" y="606"/>
                    <a:pt x="419" y="607"/>
                  </a:cubicBezTo>
                  <a:cubicBezTo>
                    <a:pt x="425" y="610"/>
                    <a:pt x="430" y="612"/>
                    <a:pt x="436" y="614"/>
                  </a:cubicBezTo>
                  <a:cubicBezTo>
                    <a:pt x="441" y="616"/>
                    <a:pt x="445" y="617"/>
                    <a:pt x="449" y="619"/>
                  </a:cubicBezTo>
                  <a:cubicBezTo>
                    <a:pt x="455" y="621"/>
                    <a:pt x="461" y="623"/>
                    <a:pt x="467" y="625"/>
                  </a:cubicBezTo>
                  <a:cubicBezTo>
                    <a:pt x="471" y="626"/>
                    <a:pt x="476" y="628"/>
                    <a:pt x="481" y="629"/>
                  </a:cubicBezTo>
                  <a:cubicBezTo>
                    <a:pt x="486" y="631"/>
                    <a:pt x="492" y="632"/>
                    <a:pt x="498" y="634"/>
                  </a:cubicBezTo>
                  <a:cubicBezTo>
                    <a:pt x="503" y="635"/>
                    <a:pt x="508" y="636"/>
                    <a:pt x="512" y="637"/>
                  </a:cubicBezTo>
                  <a:cubicBezTo>
                    <a:pt x="518" y="639"/>
                    <a:pt x="524" y="640"/>
                    <a:pt x="530" y="642"/>
                  </a:cubicBezTo>
                  <a:cubicBezTo>
                    <a:pt x="535" y="643"/>
                    <a:pt x="540" y="644"/>
                    <a:pt x="545" y="644"/>
                  </a:cubicBezTo>
                  <a:cubicBezTo>
                    <a:pt x="551" y="646"/>
                    <a:pt x="556" y="647"/>
                    <a:pt x="562" y="648"/>
                  </a:cubicBezTo>
                  <a:cubicBezTo>
                    <a:pt x="567" y="648"/>
                    <a:pt x="572" y="649"/>
                    <a:pt x="577" y="650"/>
                  </a:cubicBezTo>
                  <a:cubicBezTo>
                    <a:pt x="583" y="651"/>
                    <a:pt x="589" y="651"/>
                    <a:pt x="595" y="652"/>
                  </a:cubicBezTo>
                  <a:cubicBezTo>
                    <a:pt x="601" y="653"/>
                    <a:pt x="606" y="653"/>
                    <a:pt x="611" y="654"/>
                  </a:cubicBezTo>
                  <a:cubicBezTo>
                    <a:pt x="617" y="654"/>
                    <a:pt x="623" y="655"/>
                    <a:pt x="629" y="655"/>
                  </a:cubicBezTo>
                  <a:cubicBezTo>
                    <a:pt x="634" y="655"/>
                    <a:pt x="639" y="655"/>
                    <a:pt x="645" y="656"/>
                  </a:cubicBezTo>
                  <a:cubicBezTo>
                    <a:pt x="648" y="656"/>
                    <a:pt x="652" y="656"/>
                    <a:pt x="656" y="656"/>
                  </a:cubicBezTo>
                  <a:lnTo>
                    <a:pt x="656" y="103"/>
                  </a:lnTo>
                  <a:cubicBezTo>
                    <a:pt x="601" y="97"/>
                    <a:pt x="557" y="54"/>
                    <a:pt x="5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9">
              <a:extLst>
                <a:ext uri="{FF2B5EF4-FFF2-40B4-BE49-F238E27FC236}">
                  <a16:creationId xmlns="" xmlns:a16="http://schemas.microsoft.com/office/drawing/2014/main" id="{D9130436-A9D0-47AA-B647-145940DA5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1379"/>
              <a:ext cx="198" cy="198"/>
            </a:xfrm>
            <a:custGeom>
              <a:avLst/>
              <a:gdLst>
                <a:gd name="T0" fmla="*/ 658 w 658"/>
                <a:gd name="T1" fmla="*/ 1 h 656"/>
                <a:gd name="T2" fmla="*/ 102 w 658"/>
                <a:gd name="T3" fmla="*/ 0 h 656"/>
                <a:gd name="T4" fmla="*/ 0 w 658"/>
                <a:gd name="T5" fmla="*/ 103 h 656"/>
                <a:gd name="T6" fmla="*/ 0 w 658"/>
                <a:gd name="T7" fmla="*/ 656 h 656"/>
                <a:gd name="T8" fmla="*/ 658 w 658"/>
                <a:gd name="T9" fmla="*/ 1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8" h="656">
                  <a:moveTo>
                    <a:pt x="658" y="1"/>
                  </a:moveTo>
                  <a:lnTo>
                    <a:pt x="102" y="0"/>
                  </a:lnTo>
                  <a:cubicBezTo>
                    <a:pt x="96" y="55"/>
                    <a:pt x="54" y="97"/>
                    <a:pt x="0" y="103"/>
                  </a:cubicBezTo>
                  <a:lnTo>
                    <a:pt x="0" y="656"/>
                  </a:lnTo>
                  <a:cubicBezTo>
                    <a:pt x="360" y="649"/>
                    <a:pt x="651" y="359"/>
                    <a:pt x="6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0">
              <a:extLst>
                <a:ext uri="{FF2B5EF4-FFF2-40B4-BE49-F238E27FC236}">
                  <a16:creationId xmlns="" xmlns:a16="http://schemas.microsoft.com/office/drawing/2014/main" id="{D4172603-DAC2-4415-A023-DC6723312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172"/>
              <a:ext cx="198" cy="199"/>
            </a:xfrm>
            <a:custGeom>
              <a:avLst/>
              <a:gdLst>
                <a:gd name="T0" fmla="*/ 656 w 656"/>
                <a:gd name="T1" fmla="*/ 553 h 657"/>
                <a:gd name="T2" fmla="*/ 644 w 656"/>
                <a:gd name="T3" fmla="*/ 0 h 657"/>
                <a:gd name="T4" fmla="*/ 611 w 656"/>
                <a:gd name="T5" fmla="*/ 2 h 657"/>
                <a:gd name="T6" fmla="*/ 577 w 656"/>
                <a:gd name="T7" fmla="*/ 6 h 657"/>
                <a:gd name="T8" fmla="*/ 544 w 656"/>
                <a:gd name="T9" fmla="*/ 11 h 657"/>
                <a:gd name="T10" fmla="*/ 512 w 656"/>
                <a:gd name="T11" fmla="*/ 18 h 657"/>
                <a:gd name="T12" fmla="*/ 480 w 656"/>
                <a:gd name="T13" fmla="*/ 27 h 657"/>
                <a:gd name="T14" fmla="*/ 449 w 656"/>
                <a:gd name="T15" fmla="*/ 37 h 657"/>
                <a:gd name="T16" fmla="*/ 419 w 656"/>
                <a:gd name="T17" fmla="*/ 48 h 657"/>
                <a:gd name="T18" fmla="*/ 389 w 656"/>
                <a:gd name="T19" fmla="*/ 61 h 657"/>
                <a:gd name="T20" fmla="*/ 360 w 656"/>
                <a:gd name="T21" fmla="*/ 76 h 657"/>
                <a:gd name="T22" fmla="*/ 332 w 656"/>
                <a:gd name="T23" fmla="*/ 91 h 657"/>
                <a:gd name="T24" fmla="*/ 304 w 656"/>
                <a:gd name="T25" fmla="*/ 109 h 657"/>
                <a:gd name="T26" fmla="*/ 277 w 656"/>
                <a:gd name="T27" fmla="*/ 127 h 657"/>
                <a:gd name="T28" fmla="*/ 251 w 656"/>
                <a:gd name="T29" fmla="*/ 147 h 657"/>
                <a:gd name="T30" fmla="*/ 224 w 656"/>
                <a:gd name="T31" fmla="*/ 170 h 657"/>
                <a:gd name="T32" fmla="*/ 174 w 656"/>
                <a:gd name="T33" fmla="*/ 219 h 657"/>
                <a:gd name="T34" fmla="*/ 153 w 656"/>
                <a:gd name="T35" fmla="*/ 243 h 657"/>
                <a:gd name="T36" fmla="*/ 134 w 656"/>
                <a:gd name="T37" fmla="*/ 268 h 657"/>
                <a:gd name="T38" fmla="*/ 115 w 656"/>
                <a:gd name="T39" fmla="*/ 294 h 657"/>
                <a:gd name="T40" fmla="*/ 98 w 656"/>
                <a:gd name="T41" fmla="*/ 321 h 657"/>
                <a:gd name="T42" fmla="*/ 82 w 656"/>
                <a:gd name="T43" fmla="*/ 349 h 657"/>
                <a:gd name="T44" fmla="*/ 67 w 656"/>
                <a:gd name="T45" fmla="*/ 377 h 657"/>
                <a:gd name="T46" fmla="*/ 54 w 656"/>
                <a:gd name="T47" fmla="*/ 407 h 657"/>
                <a:gd name="T48" fmla="*/ 42 w 656"/>
                <a:gd name="T49" fmla="*/ 437 h 657"/>
                <a:gd name="T50" fmla="*/ 31 w 656"/>
                <a:gd name="T51" fmla="*/ 467 h 657"/>
                <a:gd name="T52" fmla="*/ 22 w 656"/>
                <a:gd name="T53" fmla="*/ 499 h 657"/>
                <a:gd name="T54" fmla="*/ 15 w 656"/>
                <a:gd name="T55" fmla="*/ 531 h 657"/>
                <a:gd name="T56" fmla="*/ 9 w 656"/>
                <a:gd name="T57" fmla="*/ 563 h 657"/>
                <a:gd name="T58" fmla="*/ 4 w 656"/>
                <a:gd name="T59" fmla="*/ 597 h 657"/>
                <a:gd name="T60" fmla="*/ 1 w 656"/>
                <a:gd name="T61" fmla="*/ 630 h 657"/>
                <a:gd name="T62" fmla="*/ 0 w 656"/>
                <a:gd name="T63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6" h="657">
                  <a:moveTo>
                    <a:pt x="551" y="657"/>
                  </a:moveTo>
                  <a:cubicBezTo>
                    <a:pt x="557" y="602"/>
                    <a:pt x="601" y="559"/>
                    <a:pt x="656" y="553"/>
                  </a:cubicBezTo>
                  <a:lnTo>
                    <a:pt x="656" y="0"/>
                  </a:lnTo>
                  <a:cubicBezTo>
                    <a:pt x="652" y="0"/>
                    <a:pt x="648" y="0"/>
                    <a:pt x="644" y="0"/>
                  </a:cubicBezTo>
                  <a:cubicBezTo>
                    <a:pt x="639" y="0"/>
                    <a:pt x="634" y="0"/>
                    <a:pt x="629" y="1"/>
                  </a:cubicBezTo>
                  <a:cubicBezTo>
                    <a:pt x="623" y="1"/>
                    <a:pt x="617" y="2"/>
                    <a:pt x="611" y="2"/>
                  </a:cubicBezTo>
                  <a:cubicBezTo>
                    <a:pt x="606" y="3"/>
                    <a:pt x="601" y="3"/>
                    <a:pt x="595" y="4"/>
                  </a:cubicBezTo>
                  <a:cubicBezTo>
                    <a:pt x="589" y="4"/>
                    <a:pt x="583" y="5"/>
                    <a:pt x="577" y="6"/>
                  </a:cubicBezTo>
                  <a:cubicBezTo>
                    <a:pt x="572" y="7"/>
                    <a:pt x="567" y="7"/>
                    <a:pt x="563" y="8"/>
                  </a:cubicBezTo>
                  <a:cubicBezTo>
                    <a:pt x="556" y="9"/>
                    <a:pt x="550" y="10"/>
                    <a:pt x="544" y="11"/>
                  </a:cubicBezTo>
                  <a:cubicBezTo>
                    <a:pt x="540" y="12"/>
                    <a:pt x="535" y="13"/>
                    <a:pt x="530" y="14"/>
                  </a:cubicBezTo>
                  <a:cubicBezTo>
                    <a:pt x="524" y="15"/>
                    <a:pt x="518" y="17"/>
                    <a:pt x="512" y="18"/>
                  </a:cubicBezTo>
                  <a:cubicBezTo>
                    <a:pt x="507" y="19"/>
                    <a:pt x="503" y="20"/>
                    <a:pt x="498" y="22"/>
                  </a:cubicBezTo>
                  <a:cubicBezTo>
                    <a:pt x="492" y="23"/>
                    <a:pt x="486" y="25"/>
                    <a:pt x="480" y="27"/>
                  </a:cubicBezTo>
                  <a:cubicBezTo>
                    <a:pt x="476" y="28"/>
                    <a:pt x="471" y="29"/>
                    <a:pt x="467" y="31"/>
                  </a:cubicBezTo>
                  <a:cubicBezTo>
                    <a:pt x="461" y="33"/>
                    <a:pt x="455" y="35"/>
                    <a:pt x="449" y="37"/>
                  </a:cubicBezTo>
                  <a:cubicBezTo>
                    <a:pt x="445" y="38"/>
                    <a:pt x="441" y="40"/>
                    <a:pt x="436" y="41"/>
                  </a:cubicBezTo>
                  <a:cubicBezTo>
                    <a:pt x="430" y="44"/>
                    <a:pt x="425" y="46"/>
                    <a:pt x="419" y="48"/>
                  </a:cubicBezTo>
                  <a:cubicBezTo>
                    <a:pt x="415" y="50"/>
                    <a:pt x="411" y="52"/>
                    <a:pt x="406" y="53"/>
                  </a:cubicBezTo>
                  <a:cubicBezTo>
                    <a:pt x="401" y="56"/>
                    <a:pt x="395" y="59"/>
                    <a:pt x="389" y="61"/>
                  </a:cubicBezTo>
                  <a:cubicBezTo>
                    <a:pt x="385" y="63"/>
                    <a:pt x="381" y="65"/>
                    <a:pt x="377" y="67"/>
                  </a:cubicBezTo>
                  <a:cubicBezTo>
                    <a:pt x="371" y="70"/>
                    <a:pt x="366" y="73"/>
                    <a:pt x="360" y="76"/>
                  </a:cubicBezTo>
                  <a:cubicBezTo>
                    <a:pt x="356" y="78"/>
                    <a:pt x="352" y="80"/>
                    <a:pt x="349" y="82"/>
                  </a:cubicBezTo>
                  <a:cubicBezTo>
                    <a:pt x="343" y="85"/>
                    <a:pt x="337" y="88"/>
                    <a:pt x="332" y="91"/>
                  </a:cubicBezTo>
                  <a:cubicBezTo>
                    <a:pt x="328" y="93"/>
                    <a:pt x="325" y="95"/>
                    <a:pt x="321" y="98"/>
                  </a:cubicBezTo>
                  <a:cubicBezTo>
                    <a:pt x="315" y="101"/>
                    <a:pt x="310" y="105"/>
                    <a:pt x="304" y="109"/>
                  </a:cubicBezTo>
                  <a:cubicBezTo>
                    <a:pt x="301" y="111"/>
                    <a:pt x="297" y="113"/>
                    <a:pt x="294" y="115"/>
                  </a:cubicBezTo>
                  <a:cubicBezTo>
                    <a:pt x="288" y="119"/>
                    <a:pt x="283" y="123"/>
                    <a:pt x="277" y="127"/>
                  </a:cubicBezTo>
                  <a:cubicBezTo>
                    <a:pt x="274" y="129"/>
                    <a:pt x="271" y="131"/>
                    <a:pt x="268" y="133"/>
                  </a:cubicBezTo>
                  <a:cubicBezTo>
                    <a:pt x="262" y="138"/>
                    <a:pt x="257" y="143"/>
                    <a:pt x="251" y="147"/>
                  </a:cubicBezTo>
                  <a:cubicBezTo>
                    <a:pt x="248" y="149"/>
                    <a:pt x="246" y="151"/>
                    <a:pt x="243" y="153"/>
                  </a:cubicBezTo>
                  <a:cubicBezTo>
                    <a:pt x="237" y="159"/>
                    <a:pt x="230" y="165"/>
                    <a:pt x="224" y="170"/>
                  </a:cubicBezTo>
                  <a:cubicBezTo>
                    <a:pt x="222" y="172"/>
                    <a:pt x="221" y="173"/>
                    <a:pt x="219" y="174"/>
                  </a:cubicBezTo>
                  <a:cubicBezTo>
                    <a:pt x="204" y="188"/>
                    <a:pt x="189" y="204"/>
                    <a:pt x="174" y="219"/>
                  </a:cubicBezTo>
                  <a:cubicBezTo>
                    <a:pt x="173" y="221"/>
                    <a:pt x="171" y="223"/>
                    <a:pt x="169" y="225"/>
                  </a:cubicBezTo>
                  <a:cubicBezTo>
                    <a:pt x="164" y="231"/>
                    <a:pt x="159" y="237"/>
                    <a:pt x="153" y="243"/>
                  </a:cubicBezTo>
                  <a:cubicBezTo>
                    <a:pt x="151" y="246"/>
                    <a:pt x="149" y="249"/>
                    <a:pt x="147" y="252"/>
                  </a:cubicBezTo>
                  <a:cubicBezTo>
                    <a:pt x="142" y="258"/>
                    <a:pt x="138" y="263"/>
                    <a:pt x="134" y="268"/>
                  </a:cubicBezTo>
                  <a:cubicBezTo>
                    <a:pt x="131" y="272"/>
                    <a:pt x="129" y="275"/>
                    <a:pt x="126" y="279"/>
                  </a:cubicBezTo>
                  <a:cubicBezTo>
                    <a:pt x="123" y="284"/>
                    <a:pt x="119" y="289"/>
                    <a:pt x="115" y="294"/>
                  </a:cubicBezTo>
                  <a:cubicBezTo>
                    <a:pt x="113" y="298"/>
                    <a:pt x="110" y="302"/>
                    <a:pt x="108" y="306"/>
                  </a:cubicBezTo>
                  <a:cubicBezTo>
                    <a:pt x="105" y="311"/>
                    <a:pt x="101" y="316"/>
                    <a:pt x="98" y="321"/>
                  </a:cubicBezTo>
                  <a:cubicBezTo>
                    <a:pt x="96" y="325"/>
                    <a:pt x="93" y="329"/>
                    <a:pt x="91" y="334"/>
                  </a:cubicBezTo>
                  <a:cubicBezTo>
                    <a:pt x="88" y="339"/>
                    <a:pt x="85" y="344"/>
                    <a:pt x="82" y="349"/>
                  </a:cubicBezTo>
                  <a:cubicBezTo>
                    <a:pt x="80" y="353"/>
                    <a:pt x="78" y="358"/>
                    <a:pt x="75" y="362"/>
                  </a:cubicBezTo>
                  <a:cubicBezTo>
                    <a:pt x="73" y="367"/>
                    <a:pt x="70" y="372"/>
                    <a:pt x="67" y="377"/>
                  </a:cubicBezTo>
                  <a:cubicBezTo>
                    <a:pt x="65" y="382"/>
                    <a:pt x="63" y="386"/>
                    <a:pt x="61" y="391"/>
                  </a:cubicBezTo>
                  <a:cubicBezTo>
                    <a:pt x="59" y="396"/>
                    <a:pt x="56" y="401"/>
                    <a:pt x="54" y="407"/>
                  </a:cubicBezTo>
                  <a:cubicBezTo>
                    <a:pt x="52" y="411"/>
                    <a:pt x="50" y="416"/>
                    <a:pt x="48" y="421"/>
                  </a:cubicBezTo>
                  <a:cubicBezTo>
                    <a:pt x="46" y="426"/>
                    <a:pt x="44" y="431"/>
                    <a:pt x="42" y="437"/>
                  </a:cubicBezTo>
                  <a:cubicBezTo>
                    <a:pt x="40" y="442"/>
                    <a:pt x="39" y="446"/>
                    <a:pt x="37" y="451"/>
                  </a:cubicBezTo>
                  <a:cubicBezTo>
                    <a:pt x="35" y="457"/>
                    <a:pt x="33" y="462"/>
                    <a:pt x="31" y="467"/>
                  </a:cubicBezTo>
                  <a:cubicBezTo>
                    <a:pt x="30" y="472"/>
                    <a:pt x="29" y="477"/>
                    <a:pt x="27" y="482"/>
                  </a:cubicBezTo>
                  <a:cubicBezTo>
                    <a:pt x="25" y="488"/>
                    <a:pt x="24" y="493"/>
                    <a:pt x="22" y="499"/>
                  </a:cubicBezTo>
                  <a:cubicBezTo>
                    <a:pt x="21" y="504"/>
                    <a:pt x="20" y="509"/>
                    <a:pt x="19" y="514"/>
                  </a:cubicBezTo>
                  <a:cubicBezTo>
                    <a:pt x="17" y="520"/>
                    <a:pt x="16" y="525"/>
                    <a:pt x="15" y="531"/>
                  </a:cubicBezTo>
                  <a:cubicBezTo>
                    <a:pt x="14" y="536"/>
                    <a:pt x="13" y="541"/>
                    <a:pt x="12" y="546"/>
                  </a:cubicBezTo>
                  <a:cubicBezTo>
                    <a:pt x="11" y="552"/>
                    <a:pt x="10" y="558"/>
                    <a:pt x="9" y="563"/>
                  </a:cubicBezTo>
                  <a:cubicBezTo>
                    <a:pt x="8" y="569"/>
                    <a:pt x="7" y="574"/>
                    <a:pt x="6" y="579"/>
                  </a:cubicBezTo>
                  <a:cubicBezTo>
                    <a:pt x="6" y="585"/>
                    <a:pt x="5" y="591"/>
                    <a:pt x="4" y="597"/>
                  </a:cubicBezTo>
                  <a:cubicBezTo>
                    <a:pt x="4" y="602"/>
                    <a:pt x="3" y="607"/>
                    <a:pt x="3" y="612"/>
                  </a:cubicBezTo>
                  <a:cubicBezTo>
                    <a:pt x="2" y="618"/>
                    <a:pt x="2" y="624"/>
                    <a:pt x="1" y="630"/>
                  </a:cubicBezTo>
                  <a:cubicBezTo>
                    <a:pt x="1" y="635"/>
                    <a:pt x="1" y="641"/>
                    <a:pt x="1" y="646"/>
                  </a:cubicBezTo>
                  <a:cubicBezTo>
                    <a:pt x="1" y="650"/>
                    <a:pt x="0" y="653"/>
                    <a:pt x="0" y="657"/>
                  </a:cubicBezTo>
                  <a:lnTo>
                    <a:pt x="551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1">
              <a:extLst>
                <a:ext uri="{FF2B5EF4-FFF2-40B4-BE49-F238E27FC236}">
                  <a16:creationId xmlns="" xmlns:a16="http://schemas.microsoft.com/office/drawing/2014/main" id="{8A1B4EEE-9F9D-463B-9DAC-AABE88FB05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9" y="1236"/>
              <a:ext cx="250" cy="241"/>
            </a:xfrm>
            <a:custGeom>
              <a:avLst/>
              <a:gdLst>
                <a:gd name="T0" fmla="*/ 610 w 827"/>
                <a:gd name="T1" fmla="*/ 401 h 798"/>
                <a:gd name="T2" fmla="*/ 610 w 827"/>
                <a:gd name="T3" fmla="*/ 399 h 798"/>
                <a:gd name="T4" fmla="*/ 413 w 827"/>
                <a:gd name="T5" fmla="*/ 191 h 798"/>
                <a:gd name="T6" fmla="*/ 219 w 827"/>
                <a:gd name="T7" fmla="*/ 397 h 798"/>
                <a:gd name="T8" fmla="*/ 219 w 827"/>
                <a:gd name="T9" fmla="*/ 399 h 798"/>
                <a:gd name="T10" fmla="*/ 415 w 827"/>
                <a:gd name="T11" fmla="*/ 606 h 798"/>
                <a:gd name="T12" fmla="*/ 610 w 827"/>
                <a:gd name="T13" fmla="*/ 401 h 798"/>
                <a:gd name="T14" fmla="*/ 0 w 827"/>
                <a:gd name="T15" fmla="*/ 401 h 798"/>
                <a:gd name="T16" fmla="*/ 0 w 827"/>
                <a:gd name="T17" fmla="*/ 399 h 798"/>
                <a:gd name="T18" fmla="*/ 415 w 827"/>
                <a:gd name="T19" fmla="*/ 0 h 798"/>
                <a:gd name="T20" fmla="*/ 827 w 827"/>
                <a:gd name="T21" fmla="*/ 397 h 798"/>
                <a:gd name="T22" fmla="*/ 827 w 827"/>
                <a:gd name="T23" fmla="*/ 399 h 798"/>
                <a:gd name="T24" fmla="*/ 413 w 827"/>
                <a:gd name="T25" fmla="*/ 798 h 798"/>
                <a:gd name="T26" fmla="*/ 0 w 827"/>
                <a:gd name="T27" fmla="*/ 40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7" h="798">
                  <a:moveTo>
                    <a:pt x="610" y="401"/>
                  </a:moveTo>
                  <a:lnTo>
                    <a:pt x="610" y="399"/>
                  </a:lnTo>
                  <a:cubicBezTo>
                    <a:pt x="610" y="288"/>
                    <a:pt x="530" y="191"/>
                    <a:pt x="413" y="191"/>
                  </a:cubicBezTo>
                  <a:cubicBezTo>
                    <a:pt x="297" y="191"/>
                    <a:pt x="219" y="286"/>
                    <a:pt x="219" y="397"/>
                  </a:cubicBezTo>
                  <a:lnTo>
                    <a:pt x="219" y="399"/>
                  </a:lnTo>
                  <a:cubicBezTo>
                    <a:pt x="219" y="510"/>
                    <a:pt x="299" y="606"/>
                    <a:pt x="415" y="606"/>
                  </a:cubicBezTo>
                  <a:cubicBezTo>
                    <a:pt x="532" y="606"/>
                    <a:pt x="610" y="512"/>
                    <a:pt x="610" y="401"/>
                  </a:cubicBezTo>
                  <a:close/>
                  <a:moveTo>
                    <a:pt x="0" y="401"/>
                  </a:moveTo>
                  <a:lnTo>
                    <a:pt x="0" y="399"/>
                  </a:lnTo>
                  <a:cubicBezTo>
                    <a:pt x="0" y="178"/>
                    <a:pt x="178" y="0"/>
                    <a:pt x="415" y="0"/>
                  </a:cubicBezTo>
                  <a:cubicBezTo>
                    <a:pt x="652" y="0"/>
                    <a:pt x="827" y="176"/>
                    <a:pt x="827" y="397"/>
                  </a:cubicBezTo>
                  <a:lnTo>
                    <a:pt x="827" y="399"/>
                  </a:lnTo>
                  <a:cubicBezTo>
                    <a:pt x="827" y="619"/>
                    <a:pt x="650" y="798"/>
                    <a:pt x="413" y="798"/>
                  </a:cubicBezTo>
                  <a:cubicBezTo>
                    <a:pt x="176" y="798"/>
                    <a:pt x="0" y="621"/>
                    <a:pt x="0" y="4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2">
              <a:extLst>
                <a:ext uri="{FF2B5EF4-FFF2-40B4-BE49-F238E27FC236}">
                  <a16:creationId xmlns="" xmlns:a16="http://schemas.microsoft.com/office/drawing/2014/main" id="{F39A20A2-C1C4-4DEF-A9DC-885202086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1237"/>
              <a:ext cx="202" cy="240"/>
            </a:xfrm>
            <a:custGeom>
              <a:avLst/>
              <a:gdLst>
                <a:gd name="T0" fmla="*/ 0 w 670"/>
                <a:gd name="T1" fmla="*/ 667 h 794"/>
                <a:gd name="T2" fmla="*/ 118 w 670"/>
                <a:gd name="T3" fmla="*/ 525 h 794"/>
                <a:gd name="T4" fmla="*/ 367 w 670"/>
                <a:gd name="T5" fmla="*/ 617 h 794"/>
                <a:gd name="T6" fmla="*/ 455 w 670"/>
                <a:gd name="T7" fmla="*/ 565 h 794"/>
                <a:gd name="T8" fmla="*/ 455 w 670"/>
                <a:gd name="T9" fmla="*/ 562 h 794"/>
                <a:gd name="T10" fmla="*/ 326 w 670"/>
                <a:gd name="T11" fmla="*/ 489 h 794"/>
                <a:gd name="T12" fmla="*/ 36 w 670"/>
                <a:gd name="T13" fmla="*/ 248 h 794"/>
                <a:gd name="T14" fmla="*/ 36 w 670"/>
                <a:gd name="T15" fmla="*/ 245 h 794"/>
                <a:gd name="T16" fmla="*/ 333 w 670"/>
                <a:gd name="T17" fmla="*/ 0 h 794"/>
                <a:gd name="T18" fmla="*/ 649 w 670"/>
                <a:gd name="T19" fmla="*/ 102 h 794"/>
                <a:gd name="T20" fmla="*/ 543 w 670"/>
                <a:gd name="T21" fmla="*/ 252 h 794"/>
                <a:gd name="T22" fmla="*/ 328 w 670"/>
                <a:gd name="T23" fmla="*/ 176 h 794"/>
                <a:gd name="T24" fmla="*/ 251 w 670"/>
                <a:gd name="T25" fmla="*/ 226 h 794"/>
                <a:gd name="T26" fmla="*/ 251 w 670"/>
                <a:gd name="T27" fmla="*/ 228 h 794"/>
                <a:gd name="T28" fmla="*/ 384 w 670"/>
                <a:gd name="T29" fmla="*/ 302 h 794"/>
                <a:gd name="T30" fmla="*/ 670 w 670"/>
                <a:gd name="T31" fmla="*/ 542 h 794"/>
                <a:gd name="T32" fmla="*/ 670 w 670"/>
                <a:gd name="T33" fmla="*/ 544 h 794"/>
                <a:gd name="T34" fmla="*/ 360 w 670"/>
                <a:gd name="T35" fmla="*/ 794 h 794"/>
                <a:gd name="T36" fmla="*/ 0 w 670"/>
                <a:gd name="T37" fmla="*/ 66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0" h="794">
                  <a:moveTo>
                    <a:pt x="0" y="667"/>
                  </a:moveTo>
                  <a:lnTo>
                    <a:pt x="118" y="525"/>
                  </a:lnTo>
                  <a:cubicBezTo>
                    <a:pt x="194" y="585"/>
                    <a:pt x="279" y="617"/>
                    <a:pt x="367" y="617"/>
                  </a:cubicBezTo>
                  <a:cubicBezTo>
                    <a:pt x="424" y="617"/>
                    <a:pt x="455" y="597"/>
                    <a:pt x="455" y="565"/>
                  </a:cubicBezTo>
                  <a:lnTo>
                    <a:pt x="455" y="562"/>
                  </a:lnTo>
                  <a:cubicBezTo>
                    <a:pt x="455" y="531"/>
                    <a:pt x="430" y="513"/>
                    <a:pt x="326" y="489"/>
                  </a:cubicBezTo>
                  <a:cubicBezTo>
                    <a:pt x="162" y="452"/>
                    <a:pt x="36" y="406"/>
                    <a:pt x="36" y="248"/>
                  </a:cubicBezTo>
                  <a:lnTo>
                    <a:pt x="36" y="245"/>
                  </a:lnTo>
                  <a:cubicBezTo>
                    <a:pt x="36" y="103"/>
                    <a:pt x="149" y="0"/>
                    <a:pt x="333" y="0"/>
                  </a:cubicBezTo>
                  <a:cubicBezTo>
                    <a:pt x="464" y="0"/>
                    <a:pt x="566" y="35"/>
                    <a:pt x="649" y="102"/>
                  </a:cubicBezTo>
                  <a:lnTo>
                    <a:pt x="543" y="252"/>
                  </a:lnTo>
                  <a:cubicBezTo>
                    <a:pt x="473" y="203"/>
                    <a:pt x="396" y="176"/>
                    <a:pt x="328" y="176"/>
                  </a:cubicBezTo>
                  <a:cubicBezTo>
                    <a:pt x="276" y="176"/>
                    <a:pt x="251" y="198"/>
                    <a:pt x="251" y="226"/>
                  </a:cubicBezTo>
                  <a:lnTo>
                    <a:pt x="251" y="228"/>
                  </a:lnTo>
                  <a:cubicBezTo>
                    <a:pt x="251" y="263"/>
                    <a:pt x="277" y="278"/>
                    <a:pt x="384" y="302"/>
                  </a:cubicBezTo>
                  <a:cubicBezTo>
                    <a:pt x="560" y="341"/>
                    <a:pt x="670" y="398"/>
                    <a:pt x="670" y="542"/>
                  </a:cubicBezTo>
                  <a:lnTo>
                    <a:pt x="670" y="544"/>
                  </a:lnTo>
                  <a:cubicBezTo>
                    <a:pt x="670" y="700"/>
                    <a:pt x="546" y="794"/>
                    <a:pt x="360" y="794"/>
                  </a:cubicBezTo>
                  <a:cubicBezTo>
                    <a:pt x="224" y="794"/>
                    <a:pt x="94" y="751"/>
                    <a:pt x="0" y="6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3">
              <a:extLst>
                <a:ext uri="{FF2B5EF4-FFF2-40B4-BE49-F238E27FC236}">
                  <a16:creationId xmlns="" xmlns:a16="http://schemas.microsoft.com/office/drawing/2014/main" id="{0540BB92-5075-4587-A407-B472844B8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" y="1240"/>
              <a:ext cx="360" cy="234"/>
            </a:xfrm>
            <a:custGeom>
              <a:avLst/>
              <a:gdLst>
                <a:gd name="T0" fmla="*/ 0 w 360"/>
                <a:gd name="T1" fmla="*/ 1 h 234"/>
                <a:gd name="T2" fmla="*/ 68 w 360"/>
                <a:gd name="T3" fmla="*/ 1 h 234"/>
                <a:gd name="T4" fmla="*/ 108 w 360"/>
                <a:gd name="T5" fmla="*/ 135 h 234"/>
                <a:gd name="T6" fmla="*/ 153 w 360"/>
                <a:gd name="T7" fmla="*/ 0 h 234"/>
                <a:gd name="T8" fmla="*/ 208 w 360"/>
                <a:gd name="T9" fmla="*/ 0 h 234"/>
                <a:gd name="T10" fmla="*/ 253 w 360"/>
                <a:gd name="T11" fmla="*/ 135 h 234"/>
                <a:gd name="T12" fmla="*/ 294 w 360"/>
                <a:gd name="T13" fmla="*/ 1 h 234"/>
                <a:gd name="T14" fmla="*/ 360 w 360"/>
                <a:gd name="T15" fmla="*/ 1 h 234"/>
                <a:gd name="T16" fmla="*/ 282 w 360"/>
                <a:gd name="T17" fmla="*/ 234 h 234"/>
                <a:gd name="T18" fmla="*/ 226 w 360"/>
                <a:gd name="T19" fmla="*/ 234 h 234"/>
                <a:gd name="T20" fmla="*/ 180 w 360"/>
                <a:gd name="T21" fmla="*/ 101 h 234"/>
                <a:gd name="T22" fmla="*/ 134 w 360"/>
                <a:gd name="T23" fmla="*/ 234 h 234"/>
                <a:gd name="T24" fmla="*/ 78 w 360"/>
                <a:gd name="T25" fmla="*/ 234 h 234"/>
                <a:gd name="T26" fmla="*/ 0 w 360"/>
                <a:gd name="T27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" h="234">
                  <a:moveTo>
                    <a:pt x="0" y="1"/>
                  </a:moveTo>
                  <a:lnTo>
                    <a:pt x="68" y="1"/>
                  </a:lnTo>
                  <a:lnTo>
                    <a:pt x="108" y="135"/>
                  </a:lnTo>
                  <a:lnTo>
                    <a:pt x="153" y="0"/>
                  </a:lnTo>
                  <a:lnTo>
                    <a:pt x="208" y="0"/>
                  </a:lnTo>
                  <a:lnTo>
                    <a:pt x="253" y="135"/>
                  </a:lnTo>
                  <a:lnTo>
                    <a:pt x="294" y="1"/>
                  </a:lnTo>
                  <a:lnTo>
                    <a:pt x="360" y="1"/>
                  </a:lnTo>
                  <a:lnTo>
                    <a:pt x="282" y="234"/>
                  </a:lnTo>
                  <a:lnTo>
                    <a:pt x="226" y="234"/>
                  </a:lnTo>
                  <a:lnTo>
                    <a:pt x="180" y="101"/>
                  </a:lnTo>
                  <a:lnTo>
                    <a:pt x="134" y="234"/>
                  </a:lnTo>
                  <a:lnTo>
                    <a:pt x="78" y="2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4">
              <a:extLst>
                <a:ext uri="{FF2B5EF4-FFF2-40B4-BE49-F238E27FC236}">
                  <a16:creationId xmlns="" xmlns:a16="http://schemas.microsoft.com/office/drawing/2014/main" id="{757A219D-EDE7-4286-93FA-FCDB4FE335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7" y="1239"/>
              <a:ext cx="259" cy="234"/>
            </a:xfrm>
            <a:custGeom>
              <a:avLst/>
              <a:gdLst>
                <a:gd name="T0" fmla="*/ 513 w 859"/>
                <a:gd name="T1" fmla="*/ 471 h 774"/>
                <a:gd name="T2" fmla="*/ 428 w 859"/>
                <a:gd name="T3" fmla="*/ 253 h 774"/>
                <a:gd name="T4" fmla="*/ 341 w 859"/>
                <a:gd name="T5" fmla="*/ 471 h 774"/>
                <a:gd name="T6" fmla="*/ 513 w 859"/>
                <a:gd name="T7" fmla="*/ 471 h 774"/>
                <a:gd name="T8" fmla="*/ 327 w 859"/>
                <a:gd name="T9" fmla="*/ 0 h 774"/>
                <a:gd name="T10" fmla="*/ 532 w 859"/>
                <a:gd name="T11" fmla="*/ 0 h 774"/>
                <a:gd name="T12" fmla="*/ 859 w 859"/>
                <a:gd name="T13" fmla="*/ 774 h 774"/>
                <a:gd name="T14" fmla="*/ 631 w 859"/>
                <a:gd name="T15" fmla="*/ 774 h 774"/>
                <a:gd name="T16" fmla="*/ 575 w 859"/>
                <a:gd name="T17" fmla="*/ 636 h 774"/>
                <a:gd name="T18" fmla="*/ 279 w 859"/>
                <a:gd name="T19" fmla="*/ 636 h 774"/>
                <a:gd name="T20" fmla="*/ 224 w 859"/>
                <a:gd name="T21" fmla="*/ 774 h 774"/>
                <a:gd name="T22" fmla="*/ 0 w 859"/>
                <a:gd name="T23" fmla="*/ 774 h 774"/>
                <a:gd name="T24" fmla="*/ 327 w 859"/>
                <a:gd name="T25" fmla="*/ 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9" h="774">
                  <a:moveTo>
                    <a:pt x="513" y="471"/>
                  </a:moveTo>
                  <a:lnTo>
                    <a:pt x="428" y="253"/>
                  </a:lnTo>
                  <a:lnTo>
                    <a:pt x="341" y="471"/>
                  </a:lnTo>
                  <a:lnTo>
                    <a:pt x="513" y="471"/>
                  </a:lnTo>
                  <a:close/>
                  <a:moveTo>
                    <a:pt x="327" y="0"/>
                  </a:moveTo>
                  <a:lnTo>
                    <a:pt x="532" y="0"/>
                  </a:lnTo>
                  <a:lnTo>
                    <a:pt x="859" y="774"/>
                  </a:lnTo>
                  <a:lnTo>
                    <a:pt x="631" y="774"/>
                  </a:lnTo>
                  <a:lnTo>
                    <a:pt x="575" y="636"/>
                  </a:lnTo>
                  <a:lnTo>
                    <a:pt x="279" y="636"/>
                  </a:lnTo>
                  <a:lnTo>
                    <a:pt x="224" y="774"/>
                  </a:lnTo>
                  <a:lnTo>
                    <a:pt x="0" y="77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5">
              <a:extLst>
                <a:ext uri="{FF2B5EF4-FFF2-40B4-BE49-F238E27FC236}">
                  <a16:creationId xmlns="" xmlns:a16="http://schemas.microsoft.com/office/drawing/2014/main" id="{550B6006-5E4C-4FBD-9255-9CC7AA41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0" y="1241"/>
              <a:ext cx="176" cy="232"/>
            </a:xfrm>
            <a:custGeom>
              <a:avLst/>
              <a:gdLst>
                <a:gd name="T0" fmla="*/ 0 w 176"/>
                <a:gd name="T1" fmla="*/ 0 h 232"/>
                <a:gd name="T2" fmla="*/ 64 w 176"/>
                <a:gd name="T3" fmla="*/ 0 h 232"/>
                <a:gd name="T4" fmla="*/ 64 w 176"/>
                <a:gd name="T5" fmla="*/ 175 h 232"/>
                <a:gd name="T6" fmla="*/ 176 w 176"/>
                <a:gd name="T7" fmla="*/ 175 h 232"/>
                <a:gd name="T8" fmla="*/ 176 w 176"/>
                <a:gd name="T9" fmla="*/ 232 h 232"/>
                <a:gd name="T10" fmla="*/ 0 w 176"/>
                <a:gd name="T11" fmla="*/ 232 h 232"/>
                <a:gd name="T12" fmla="*/ 0 w 176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232">
                  <a:moveTo>
                    <a:pt x="0" y="0"/>
                  </a:moveTo>
                  <a:lnTo>
                    <a:pt x="64" y="0"/>
                  </a:lnTo>
                  <a:lnTo>
                    <a:pt x="64" y="175"/>
                  </a:lnTo>
                  <a:lnTo>
                    <a:pt x="176" y="175"/>
                  </a:lnTo>
                  <a:lnTo>
                    <a:pt x="176" y="232"/>
                  </a:lnTo>
                  <a:lnTo>
                    <a:pt x="0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16">
              <a:extLst>
                <a:ext uri="{FF2B5EF4-FFF2-40B4-BE49-F238E27FC236}">
                  <a16:creationId xmlns="" xmlns:a16="http://schemas.microsoft.com/office/drawing/2014/main" id="{640010B6-007F-4BC0-8962-6869C448C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6" y="1241"/>
              <a:ext cx="220" cy="232"/>
            </a:xfrm>
            <a:custGeom>
              <a:avLst/>
              <a:gdLst>
                <a:gd name="T0" fmla="*/ 299 w 729"/>
                <a:gd name="T1" fmla="*/ 579 h 768"/>
                <a:gd name="T2" fmla="*/ 511 w 729"/>
                <a:gd name="T3" fmla="*/ 385 h 768"/>
                <a:gd name="T4" fmla="*/ 511 w 729"/>
                <a:gd name="T5" fmla="*/ 383 h 768"/>
                <a:gd name="T6" fmla="*/ 299 w 729"/>
                <a:gd name="T7" fmla="*/ 189 h 768"/>
                <a:gd name="T8" fmla="*/ 213 w 729"/>
                <a:gd name="T9" fmla="*/ 189 h 768"/>
                <a:gd name="T10" fmla="*/ 213 w 729"/>
                <a:gd name="T11" fmla="*/ 579 h 768"/>
                <a:gd name="T12" fmla="*/ 299 w 729"/>
                <a:gd name="T13" fmla="*/ 579 h 768"/>
                <a:gd name="T14" fmla="*/ 0 w 729"/>
                <a:gd name="T15" fmla="*/ 0 h 768"/>
                <a:gd name="T16" fmla="*/ 296 w 729"/>
                <a:gd name="T17" fmla="*/ 0 h 768"/>
                <a:gd name="T18" fmla="*/ 729 w 729"/>
                <a:gd name="T19" fmla="*/ 379 h 768"/>
                <a:gd name="T20" fmla="*/ 729 w 729"/>
                <a:gd name="T21" fmla="*/ 382 h 768"/>
                <a:gd name="T22" fmla="*/ 292 w 729"/>
                <a:gd name="T23" fmla="*/ 768 h 768"/>
                <a:gd name="T24" fmla="*/ 0 w 729"/>
                <a:gd name="T25" fmla="*/ 768 h 768"/>
                <a:gd name="T26" fmla="*/ 0 w 729"/>
                <a:gd name="T27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9" h="768">
                  <a:moveTo>
                    <a:pt x="299" y="579"/>
                  </a:moveTo>
                  <a:cubicBezTo>
                    <a:pt x="427" y="579"/>
                    <a:pt x="511" y="509"/>
                    <a:pt x="511" y="385"/>
                  </a:cubicBezTo>
                  <a:lnTo>
                    <a:pt x="511" y="383"/>
                  </a:lnTo>
                  <a:cubicBezTo>
                    <a:pt x="511" y="260"/>
                    <a:pt x="427" y="189"/>
                    <a:pt x="299" y="189"/>
                  </a:cubicBezTo>
                  <a:lnTo>
                    <a:pt x="213" y="189"/>
                  </a:lnTo>
                  <a:lnTo>
                    <a:pt x="213" y="579"/>
                  </a:lnTo>
                  <a:lnTo>
                    <a:pt x="299" y="579"/>
                  </a:lnTo>
                  <a:close/>
                  <a:moveTo>
                    <a:pt x="0" y="0"/>
                  </a:moveTo>
                  <a:lnTo>
                    <a:pt x="296" y="0"/>
                  </a:lnTo>
                  <a:cubicBezTo>
                    <a:pt x="570" y="0"/>
                    <a:pt x="729" y="158"/>
                    <a:pt x="729" y="379"/>
                  </a:cubicBezTo>
                  <a:lnTo>
                    <a:pt x="729" y="382"/>
                  </a:lnTo>
                  <a:cubicBezTo>
                    <a:pt x="729" y="603"/>
                    <a:pt x="568" y="768"/>
                    <a:pt x="292" y="768"/>
                  </a:cubicBezTo>
                  <a:lnTo>
                    <a:pt x="0" y="76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7">
              <a:extLst>
                <a:ext uri="{FF2B5EF4-FFF2-40B4-BE49-F238E27FC236}">
                  <a16:creationId xmlns="" xmlns:a16="http://schemas.microsoft.com/office/drawing/2014/main" id="{558FB9CD-6E49-4F4D-9863-882E1D2C0F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3" y="1236"/>
              <a:ext cx="249" cy="241"/>
            </a:xfrm>
            <a:custGeom>
              <a:avLst/>
              <a:gdLst>
                <a:gd name="T0" fmla="*/ 610 w 827"/>
                <a:gd name="T1" fmla="*/ 401 h 798"/>
                <a:gd name="T2" fmla="*/ 610 w 827"/>
                <a:gd name="T3" fmla="*/ 399 h 798"/>
                <a:gd name="T4" fmla="*/ 412 w 827"/>
                <a:gd name="T5" fmla="*/ 191 h 798"/>
                <a:gd name="T6" fmla="*/ 218 w 827"/>
                <a:gd name="T7" fmla="*/ 397 h 798"/>
                <a:gd name="T8" fmla="*/ 218 w 827"/>
                <a:gd name="T9" fmla="*/ 399 h 798"/>
                <a:gd name="T10" fmla="*/ 414 w 827"/>
                <a:gd name="T11" fmla="*/ 606 h 798"/>
                <a:gd name="T12" fmla="*/ 610 w 827"/>
                <a:gd name="T13" fmla="*/ 401 h 798"/>
                <a:gd name="T14" fmla="*/ 0 w 827"/>
                <a:gd name="T15" fmla="*/ 401 h 798"/>
                <a:gd name="T16" fmla="*/ 0 w 827"/>
                <a:gd name="T17" fmla="*/ 399 h 798"/>
                <a:gd name="T18" fmla="*/ 414 w 827"/>
                <a:gd name="T19" fmla="*/ 0 h 798"/>
                <a:gd name="T20" fmla="*/ 827 w 827"/>
                <a:gd name="T21" fmla="*/ 397 h 798"/>
                <a:gd name="T22" fmla="*/ 827 w 827"/>
                <a:gd name="T23" fmla="*/ 399 h 798"/>
                <a:gd name="T24" fmla="*/ 412 w 827"/>
                <a:gd name="T25" fmla="*/ 798 h 798"/>
                <a:gd name="T26" fmla="*/ 0 w 827"/>
                <a:gd name="T27" fmla="*/ 40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7" h="798">
                  <a:moveTo>
                    <a:pt x="610" y="401"/>
                  </a:moveTo>
                  <a:lnTo>
                    <a:pt x="610" y="399"/>
                  </a:lnTo>
                  <a:cubicBezTo>
                    <a:pt x="610" y="288"/>
                    <a:pt x="530" y="191"/>
                    <a:pt x="412" y="191"/>
                  </a:cubicBezTo>
                  <a:cubicBezTo>
                    <a:pt x="296" y="191"/>
                    <a:pt x="218" y="286"/>
                    <a:pt x="218" y="397"/>
                  </a:cubicBezTo>
                  <a:lnTo>
                    <a:pt x="218" y="399"/>
                  </a:lnTo>
                  <a:cubicBezTo>
                    <a:pt x="218" y="510"/>
                    <a:pt x="298" y="606"/>
                    <a:pt x="414" y="606"/>
                  </a:cubicBezTo>
                  <a:cubicBezTo>
                    <a:pt x="532" y="606"/>
                    <a:pt x="610" y="512"/>
                    <a:pt x="610" y="401"/>
                  </a:cubicBezTo>
                  <a:close/>
                  <a:moveTo>
                    <a:pt x="0" y="401"/>
                  </a:moveTo>
                  <a:lnTo>
                    <a:pt x="0" y="399"/>
                  </a:lnTo>
                  <a:cubicBezTo>
                    <a:pt x="0" y="178"/>
                    <a:pt x="178" y="0"/>
                    <a:pt x="414" y="0"/>
                  </a:cubicBezTo>
                  <a:cubicBezTo>
                    <a:pt x="651" y="0"/>
                    <a:pt x="827" y="176"/>
                    <a:pt x="827" y="397"/>
                  </a:cubicBezTo>
                  <a:lnTo>
                    <a:pt x="827" y="399"/>
                  </a:lnTo>
                  <a:cubicBezTo>
                    <a:pt x="827" y="619"/>
                    <a:pt x="649" y="798"/>
                    <a:pt x="412" y="798"/>
                  </a:cubicBezTo>
                  <a:cubicBezTo>
                    <a:pt x="175" y="798"/>
                    <a:pt x="0" y="621"/>
                    <a:pt x="0" y="4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18">
              <a:extLst>
                <a:ext uri="{FF2B5EF4-FFF2-40B4-BE49-F238E27FC236}">
                  <a16:creationId xmlns="" xmlns:a16="http://schemas.microsoft.com/office/drawing/2014/main" id="{347C5DB5-A79C-46E0-A080-67E56348D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" y="1236"/>
              <a:ext cx="222" cy="241"/>
            </a:xfrm>
            <a:custGeom>
              <a:avLst/>
              <a:gdLst>
                <a:gd name="T0" fmla="*/ 0 w 736"/>
                <a:gd name="T1" fmla="*/ 401 h 798"/>
                <a:gd name="T2" fmla="*/ 0 w 736"/>
                <a:gd name="T3" fmla="*/ 399 h 798"/>
                <a:gd name="T4" fmla="*/ 405 w 736"/>
                <a:gd name="T5" fmla="*/ 0 h 798"/>
                <a:gd name="T6" fmla="*/ 730 w 736"/>
                <a:gd name="T7" fmla="*/ 160 h 798"/>
                <a:gd name="T8" fmla="*/ 570 w 736"/>
                <a:gd name="T9" fmla="*/ 284 h 798"/>
                <a:gd name="T10" fmla="*/ 402 w 736"/>
                <a:gd name="T11" fmla="*/ 194 h 798"/>
                <a:gd name="T12" fmla="*/ 219 w 736"/>
                <a:gd name="T13" fmla="*/ 397 h 798"/>
                <a:gd name="T14" fmla="*/ 219 w 736"/>
                <a:gd name="T15" fmla="*/ 399 h 798"/>
                <a:gd name="T16" fmla="*/ 402 w 736"/>
                <a:gd name="T17" fmla="*/ 604 h 798"/>
                <a:gd name="T18" fmla="*/ 576 w 736"/>
                <a:gd name="T19" fmla="*/ 511 h 798"/>
                <a:gd name="T20" fmla="*/ 736 w 736"/>
                <a:gd name="T21" fmla="*/ 625 h 798"/>
                <a:gd name="T22" fmla="*/ 396 w 736"/>
                <a:gd name="T23" fmla="*/ 798 h 798"/>
                <a:gd name="T24" fmla="*/ 0 w 736"/>
                <a:gd name="T25" fmla="*/ 40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6" h="798">
                  <a:moveTo>
                    <a:pt x="0" y="401"/>
                  </a:moveTo>
                  <a:lnTo>
                    <a:pt x="0" y="399"/>
                  </a:lnTo>
                  <a:cubicBezTo>
                    <a:pt x="0" y="175"/>
                    <a:pt x="172" y="0"/>
                    <a:pt x="405" y="0"/>
                  </a:cubicBezTo>
                  <a:cubicBezTo>
                    <a:pt x="561" y="0"/>
                    <a:pt x="662" y="65"/>
                    <a:pt x="730" y="160"/>
                  </a:cubicBezTo>
                  <a:lnTo>
                    <a:pt x="570" y="284"/>
                  </a:lnTo>
                  <a:cubicBezTo>
                    <a:pt x="526" y="229"/>
                    <a:pt x="476" y="194"/>
                    <a:pt x="402" y="194"/>
                  </a:cubicBezTo>
                  <a:cubicBezTo>
                    <a:pt x="295" y="194"/>
                    <a:pt x="219" y="285"/>
                    <a:pt x="219" y="397"/>
                  </a:cubicBezTo>
                  <a:lnTo>
                    <a:pt x="219" y="399"/>
                  </a:lnTo>
                  <a:cubicBezTo>
                    <a:pt x="219" y="514"/>
                    <a:pt x="295" y="604"/>
                    <a:pt x="402" y="604"/>
                  </a:cubicBezTo>
                  <a:cubicBezTo>
                    <a:pt x="483" y="604"/>
                    <a:pt x="530" y="567"/>
                    <a:pt x="576" y="511"/>
                  </a:cubicBezTo>
                  <a:lnTo>
                    <a:pt x="736" y="625"/>
                  </a:lnTo>
                  <a:cubicBezTo>
                    <a:pt x="663" y="724"/>
                    <a:pt x="566" y="798"/>
                    <a:pt x="396" y="798"/>
                  </a:cubicBezTo>
                  <a:cubicBezTo>
                    <a:pt x="177" y="798"/>
                    <a:pt x="0" y="630"/>
                    <a:pt x="0" y="4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19">
              <a:extLst>
                <a:ext uri="{FF2B5EF4-FFF2-40B4-BE49-F238E27FC236}">
                  <a16:creationId xmlns="" xmlns:a16="http://schemas.microsoft.com/office/drawing/2014/main" id="{BE477609-D7FA-43F8-83F6-D27E1C0265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4" y="1241"/>
              <a:ext cx="213" cy="232"/>
            </a:xfrm>
            <a:custGeom>
              <a:avLst/>
              <a:gdLst>
                <a:gd name="T0" fmla="*/ 353 w 707"/>
                <a:gd name="T1" fmla="*/ 368 h 768"/>
                <a:gd name="T2" fmla="*/ 468 w 707"/>
                <a:gd name="T3" fmla="*/ 277 h 768"/>
                <a:gd name="T4" fmla="*/ 468 w 707"/>
                <a:gd name="T5" fmla="*/ 275 h 768"/>
                <a:gd name="T6" fmla="*/ 352 w 707"/>
                <a:gd name="T7" fmla="*/ 184 h 768"/>
                <a:gd name="T8" fmla="*/ 213 w 707"/>
                <a:gd name="T9" fmla="*/ 184 h 768"/>
                <a:gd name="T10" fmla="*/ 213 w 707"/>
                <a:gd name="T11" fmla="*/ 368 h 768"/>
                <a:gd name="T12" fmla="*/ 353 w 707"/>
                <a:gd name="T13" fmla="*/ 368 h 768"/>
                <a:gd name="T14" fmla="*/ 0 w 707"/>
                <a:gd name="T15" fmla="*/ 0 h 768"/>
                <a:gd name="T16" fmla="*/ 363 w 707"/>
                <a:gd name="T17" fmla="*/ 0 h 768"/>
                <a:gd name="T18" fmla="*/ 613 w 707"/>
                <a:gd name="T19" fmla="*/ 83 h 768"/>
                <a:gd name="T20" fmla="*/ 681 w 707"/>
                <a:gd name="T21" fmla="*/ 262 h 768"/>
                <a:gd name="T22" fmla="*/ 681 w 707"/>
                <a:gd name="T23" fmla="*/ 264 h 768"/>
                <a:gd name="T24" fmla="*/ 523 w 707"/>
                <a:gd name="T25" fmla="*/ 500 h 768"/>
                <a:gd name="T26" fmla="*/ 707 w 707"/>
                <a:gd name="T27" fmla="*/ 768 h 768"/>
                <a:gd name="T28" fmla="*/ 461 w 707"/>
                <a:gd name="T29" fmla="*/ 768 h 768"/>
                <a:gd name="T30" fmla="*/ 306 w 707"/>
                <a:gd name="T31" fmla="*/ 535 h 768"/>
                <a:gd name="T32" fmla="*/ 304 w 707"/>
                <a:gd name="T33" fmla="*/ 535 h 768"/>
                <a:gd name="T34" fmla="*/ 213 w 707"/>
                <a:gd name="T35" fmla="*/ 535 h 768"/>
                <a:gd name="T36" fmla="*/ 213 w 707"/>
                <a:gd name="T37" fmla="*/ 768 h 768"/>
                <a:gd name="T38" fmla="*/ 0 w 707"/>
                <a:gd name="T39" fmla="*/ 768 h 768"/>
                <a:gd name="T40" fmla="*/ 0 w 707"/>
                <a:gd name="T41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7" h="768">
                  <a:moveTo>
                    <a:pt x="353" y="368"/>
                  </a:moveTo>
                  <a:cubicBezTo>
                    <a:pt x="426" y="368"/>
                    <a:pt x="468" y="333"/>
                    <a:pt x="468" y="277"/>
                  </a:cubicBezTo>
                  <a:lnTo>
                    <a:pt x="468" y="275"/>
                  </a:lnTo>
                  <a:cubicBezTo>
                    <a:pt x="468" y="215"/>
                    <a:pt x="424" y="184"/>
                    <a:pt x="352" y="184"/>
                  </a:cubicBezTo>
                  <a:lnTo>
                    <a:pt x="213" y="184"/>
                  </a:lnTo>
                  <a:lnTo>
                    <a:pt x="213" y="368"/>
                  </a:lnTo>
                  <a:lnTo>
                    <a:pt x="353" y="368"/>
                  </a:lnTo>
                  <a:close/>
                  <a:moveTo>
                    <a:pt x="0" y="0"/>
                  </a:moveTo>
                  <a:lnTo>
                    <a:pt x="363" y="0"/>
                  </a:lnTo>
                  <a:cubicBezTo>
                    <a:pt x="481" y="0"/>
                    <a:pt x="562" y="31"/>
                    <a:pt x="613" y="83"/>
                  </a:cubicBezTo>
                  <a:cubicBezTo>
                    <a:pt x="658" y="127"/>
                    <a:pt x="681" y="186"/>
                    <a:pt x="681" y="262"/>
                  </a:cubicBezTo>
                  <a:lnTo>
                    <a:pt x="681" y="264"/>
                  </a:lnTo>
                  <a:cubicBezTo>
                    <a:pt x="681" y="382"/>
                    <a:pt x="619" y="459"/>
                    <a:pt x="523" y="500"/>
                  </a:cubicBezTo>
                  <a:lnTo>
                    <a:pt x="707" y="768"/>
                  </a:lnTo>
                  <a:lnTo>
                    <a:pt x="461" y="768"/>
                  </a:lnTo>
                  <a:lnTo>
                    <a:pt x="306" y="535"/>
                  </a:lnTo>
                  <a:lnTo>
                    <a:pt x="304" y="535"/>
                  </a:lnTo>
                  <a:lnTo>
                    <a:pt x="213" y="535"/>
                  </a:lnTo>
                  <a:lnTo>
                    <a:pt x="213" y="768"/>
                  </a:lnTo>
                  <a:lnTo>
                    <a:pt x="0" y="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20">
              <a:extLst>
                <a:ext uri="{FF2B5EF4-FFF2-40B4-BE49-F238E27FC236}">
                  <a16:creationId xmlns="" xmlns:a16="http://schemas.microsoft.com/office/drawing/2014/main" id="{A1F6D716-D489-41B2-9E33-C9EE64F18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" y="1241"/>
              <a:ext cx="216" cy="236"/>
            </a:xfrm>
            <a:custGeom>
              <a:avLst/>
              <a:gdLst>
                <a:gd name="T0" fmla="*/ 0 w 715"/>
                <a:gd name="T1" fmla="*/ 431 h 782"/>
                <a:gd name="T2" fmla="*/ 0 w 715"/>
                <a:gd name="T3" fmla="*/ 0 h 782"/>
                <a:gd name="T4" fmla="*/ 216 w 715"/>
                <a:gd name="T5" fmla="*/ 0 h 782"/>
                <a:gd name="T6" fmla="*/ 216 w 715"/>
                <a:gd name="T7" fmla="*/ 427 h 782"/>
                <a:gd name="T8" fmla="*/ 358 w 715"/>
                <a:gd name="T9" fmla="*/ 590 h 782"/>
                <a:gd name="T10" fmla="*/ 499 w 715"/>
                <a:gd name="T11" fmla="*/ 432 h 782"/>
                <a:gd name="T12" fmla="*/ 499 w 715"/>
                <a:gd name="T13" fmla="*/ 0 h 782"/>
                <a:gd name="T14" fmla="*/ 715 w 715"/>
                <a:gd name="T15" fmla="*/ 0 h 782"/>
                <a:gd name="T16" fmla="*/ 715 w 715"/>
                <a:gd name="T17" fmla="*/ 425 h 782"/>
                <a:gd name="T18" fmla="*/ 356 w 715"/>
                <a:gd name="T19" fmla="*/ 782 h 782"/>
                <a:gd name="T20" fmla="*/ 0 w 715"/>
                <a:gd name="T21" fmla="*/ 431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5" h="782">
                  <a:moveTo>
                    <a:pt x="0" y="431"/>
                  </a:moveTo>
                  <a:lnTo>
                    <a:pt x="0" y="0"/>
                  </a:lnTo>
                  <a:lnTo>
                    <a:pt x="216" y="0"/>
                  </a:lnTo>
                  <a:lnTo>
                    <a:pt x="216" y="427"/>
                  </a:lnTo>
                  <a:cubicBezTo>
                    <a:pt x="216" y="537"/>
                    <a:pt x="272" y="590"/>
                    <a:pt x="358" y="590"/>
                  </a:cubicBezTo>
                  <a:cubicBezTo>
                    <a:pt x="443" y="590"/>
                    <a:pt x="499" y="539"/>
                    <a:pt x="499" y="432"/>
                  </a:cubicBezTo>
                  <a:lnTo>
                    <a:pt x="499" y="0"/>
                  </a:lnTo>
                  <a:lnTo>
                    <a:pt x="715" y="0"/>
                  </a:lnTo>
                  <a:lnTo>
                    <a:pt x="715" y="425"/>
                  </a:lnTo>
                  <a:cubicBezTo>
                    <a:pt x="715" y="673"/>
                    <a:pt x="574" y="782"/>
                    <a:pt x="356" y="782"/>
                  </a:cubicBezTo>
                  <a:cubicBezTo>
                    <a:pt x="138" y="782"/>
                    <a:pt x="0" y="671"/>
                    <a:pt x="0" y="4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21">
              <a:extLst>
                <a:ext uri="{FF2B5EF4-FFF2-40B4-BE49-F238E27FC236}">
                  <a16:creationId xmlns="" xmlns:a16="http://schemas.microsoft.com/office/drawing/2014/main" id="{FCFAC26C-BF7B-4FFC-B4E0-E1F1347F5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" y="1241"/>
              <a:ext cx="205" cy="232"/>
            </a:xfrm>
            <a:custGeom>
              <a:avLst/>
              <a:gdLst>
                <a:gd name="T0" fmla="*/ 0 w 205"/>
                <a:gd name="T1" fmla="*/ 185 h 232"/>
                <a:gd name="T2" fmla="*/ 116 w 205"/>
                <a:gd name="T3" fmla="*/ 54 h 232"/>
                <a:gd name="T4" fmla="*/ 4 w 205"/>
                <a:gd name="T5" fmla="*/ 54 h 232"/>
                <a:gd name="T6" fmla="*/ 4 w 205"/>
                <a:gd name="T7" fmla="*/ 0 h 232"/>
                <a:gd name="T8" fmla="*/ 205 w 205"/>
                <a:gd name="T9" fmla="*/ 0 h 232"/>
                <a:gd name="T10" fmla="*/ 205 w 205"/>
                <a:gd name="T11" fmla="*/ 47 h 232"/>
                <a:gd name="T12" fmla="*/ 89 w 205"/>
                <a:gd name="T13" fmla="*/ 178 h 232"/>
                <a:gd name="T14" fmla="*/ 205 w 205"/>
                <a:gd name="T15" fmla="*/ 178 h 232"/>
                <a:gd name="T16" fmla="*/ 205 w 205"/>
                <a:gd name="T17" fmla="*/ 232 h 232"/>
                <a:gd name="T18" fmla="*/ 0 w 205"/>
                <a:gd name="T19" fmla="*/ 232 h 232"/>
                <a:gd name="T20" fmla="*/ 0 w 205"/>
                <a:gd name="T21" fmla="*/ 185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5" h="232">
                  <a:moveTo>
                    <a:pt x="0" y="185"/>
                  </a:moveTo>
                  <a:lnTo>
                    <a:pt x="116" y="54"/>
                  </a:lnTo>
                  <a:lnTo>
                    <a:pt x="4" y="54"/>
                  </a:lnTo>
                  <a:lnTo>
                    <a:pt x="4" y="0"/>
                  </a:lnTo>
                  <a:lnTo>
                    <a:pt x="205" y="0"/>
                  </a:lnTo>
                  <a:lnTo>
                    <a:pt x="205" y="47"/>
                  </a:lnTo>
                  <a:lnTo>
                    <a:pt x="89" y="178"/>
                  </a:lnTo>
                  <a:lnTo>
                    <a:pt x="205" y="178"/>
                  </a:lnTo>
                  <a:lnTo>
                    <a:pt x="205" y="232"/>
                  </a:lnTo>
                  <a:lnTo>
                    <a:pt x="0" y="23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22">
              <a:extLst>
                <a:ext uri="{FF2B5EF4-FFF2-40B4-BE49-F238E27FC236}">
                  <a16:creationId xmlns="" xmlns:a16="http://schemas.microsoft.com/office/drawing/2014/main" id="{1067CD75-B6AB-4BD6-8B7B-1B5C1AAB0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" y="1558"/>
              <a:ext cx="76" cy="94"/>
            </a:xfrm>
            <a:custGeom>
              <a:avLst/>
              <a:gdLst>
                <a:gd name="T0" fmla="*/ 11 w 76"/>
                <a:gd name="T1" fmla="*/ 52 h 94"/>
                <a:gd name="T2" fmla="*/ 11 w 76"/>
                <a:gd name="T3" fmla="*/ 94 h 94"/>
                <a:gd name="T4" fmla="*/ 0 w 76"/>
                <a:gd name="T5" fmla="*/ 94 h 94"/>
                <a:gd name="T6" fmla="*/ 0 w 76"/>
                <a:gd name="T7" fmla="*/ 0 h 94"/>
                <a:gd name="T8" fmla="*/ 11 w 76"/>
                <a:gd name="T9" fmla="*/ 0 h 94"/>
                <a:gd name="T10" fmla="*/ 11 w 76"/>
                <a:gd name="T11" fmla="*/ 42 h 94"/>
                <a:gd name="T12" fmla="*/ 65 w 76"/>
                <a:gd name="T13" fmla="*/ 42 h 94"/>
                <a:gd name="T14" fmla="*/ 65 w 76"/>
                <a:gd name="T15" fmla="*/ 0 h 94"/>
                <a:gd name="T16" fmla="*/ 76 w 76"/>
                <a:gd name="T17" fmla="*/ 0 h 94"/>
                <a:gd name="T18" fmla="*/ 76 w 76"/>
                <a:gd name="T19" fmla="*/ 94 h 94"/>
                <a:gd name="T20" fmla="*/ 65 w 76"/>
                <a:gd name="T21" fmla="*/ 94 h 94"/>
                <a:gd name="T22" fmla="*/ 65 w 76"/>
                <a:gd name="T23" fmla="*/ 52 h 94"/>
                <a:gd name="T24" fmla="*/ 11 w 76"/>
                <a:gd name="T25" fmla="*/ 5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94">
                  <a:moveTo>
                    <a:pt x="11" y="52"/>
                  </a:moveTo>
                  <a:lnTo>
                    <a:pt x="11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42"/>
                  </a:lnTo>
                  <a:lnTo>
                    <a:pt x="65" y="42"/>
                  </a:lnTo>
                  <a:lnTo>
                    <a:pt x="65" y="0"/>
                  </a:lnTo>
                  <a:lnTo>
                    <a:pt x="76" y="0"/>
                  </a:lnTo>
                  <a:lnTo>
                    <a:pt x="76" y="94"/>
                  </a:lnTo>
                  <a:lnTo>
                    <a:pt x="65" y="94"/>
                  </a:lnTo>
                  <a:lnTo>
                    <a:pt x="65" y="52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23">
              <a:extLst>
                <a:ext uri="{FF2B5EF4-FFF2-40B4-BE49-F238E27FC236}">
                  <a16:creationId xmlns="" xmlns:a16="http://schemas.microsoft.com/office/drawing/2014/main" id="{F1EC0950-C21D-4BE1-9725-79F9E5A9B9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" y="1557"/>
              <a:ext cx="96" cy="97"/>
            </a:xfrm>
            <a:custGeom>
              <a:avLst/>
              <a:gdLst>
                <a:gd name="T0" fmla="*/ 158 w 318"/>
                <a:gd name="T1" fmla="*/ 33 h 323"/>
                <a:gd name="T2" fmla="*/ 36 w 318"/>
                <a:gd name="T3" fmla="*/ 161 h 323"/>
                <a:gd name="T4" fmla="*/ 159 w 318"/>
                <a:gd name="T5" fmla="*/ 290 h 323"/>
                <a:gd name="T6" fmla="*/ 281 w 318"/>
                <a:gd name="T7" fmla="*/ 162 h 323"/>
                <a:gd name="T8" fmla="*/ 158 w 318"/>
                <a:gd name="T9" fmla="*/ 33 h 323"/>
                <a:gd name="T10" fmla="*/ 158 w 318"/>
                <a:gd name="T11" fmla="*/ 323 h 323"/>
                <a:gd name="T12" fmla="*/ 0 w 318"/>
                <a:gd name="T13" fmla="*/ 162 h 323"/>
                <a:gd name="T14" fmla="*/ 159 w 318"/>
                <a:gd name="T15" fmla="*/ 0 h 323"/>
                <a:gd name="T16" fmla="*/ 318 w 318"/>
                <a:gd name="T17" fmla="*/ 161 h 323"/>
                <a:gd name="T18" fmla="*/ 158 w 318"/>
                <a:gd name="T19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23">
                  <a:moveTo>
                    <a:pt x="158" y="33"/>
                  </a:moveTo>
                  <a:cubicBezTo>
                    <a:pt x="87" y="33"/>
                    <a:pt x="36" y="90"/>
                    <a:pt x="36" y="161"/>
                  </a:cubicBezTo>
                  <a:cubicBezTo>
                    <a:pt x="36" y="232"/>
                    <a:pt x="88" y="290"/>
                    <a:pt x="159" y="290"/>
                  </a:cubicBezTo>
                  <a:cubicBezTo>
                    <a:pt x="230" y="290"/>
                    <a:pt x="281" y="233"/>
                    <a:pt x="281" y="162"/>
                  </a:cubicBezTo>
                  <a:cubicBezTo>
                    <a:pt x="281" y="91"/>
                    <a:pt x="229" y="33"/>
                    <a:pt x="158" y="33"/>
                  </a:cubicBezTo>
                  <a:close/>
                  <a:moveTo>
                    <a:pt x="158" y="323"/>
                  </a:moveTo>
                  <a:cubicBezTo>
                    <a:pt x="63" y="323"/>
                    <a:pt x="0" y="248"/>
                    <a:pt x="0" y="162"/>
                  </a:cubicBezTo>
                  <a:cubicBezTo>
                    <a:pt x="0" y="75"/>
                    <a:pt x="64" y="0"/>
                    <a:pt x="159" y="0"/>
                  </a:cubicBezTo>
                  <a:cubicBezTo>
                    <a:pt x="254" y="0"/>
                    <a:pt x="318" y="75"/>
                    <a:pt x="318" y="161"/>
                  </a:cubicBezTo>
                  <a:cubicBezTo>
                    <a:pt x="318" y="247"/>
                    <a:pt x="253" y="323"/>
                    <a:pt x="158" y="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24">
              <a:extLst>
                <a:ext uri="{FF2B5EF4-FFF2-40B4-BE49-F238E27FC236}">
                  <a16:creationId xmlns="" xmlns:a16="http://schemas.microsoft.com/office/drawing/2014/main" id="{1584C6B0-6910-4A1F-9913-21B33D2E8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7" y="1557"/>
              <a:ext cx="71" cy="97"/>
            </a:xfrm>
            <a:custGeom>
              <a:avLst/>
              <a:gdLst>
                <a:gd name="T0" fmla="*/ 132 w 234"/>
                <a:gd name="T1" fmla="*/ 143 h 321"/>
                <a:gd name="T2" fmla="*/ 234 w 234"/>
                <a:gd name="T3" fmla="*/ 232 h 321"/>
                <a:gd name="T4" fmla="*/ 127 w 234"/>
                <a:gd name="T5" fmla="*/ 321 h 321"/>
                <a:gd name="T6" fmla="*/ 0 w 234"/>
                <a:gd name="T7" fmla="*/ 271 h 321"/>
                <a:gd name="T8" fmla="*/ 22 w 234"/>
                <a:gd name="T9" fmla="*/ 245 h 321"/>
                <a:gd name="T10" fmla="*/ 129 w 234"/>
                <a:gd name="T11" fmla="*/ 289 h 321"/>
                <a:gd name="T12" fmla="*/ 198 w 234"/>
                <a:gd name="T13" fmla="*/ 236 h 321"/>
                <a:gd name="T14" fmla="*/ 117 w 234"/>
                <a:gd name="T15" fmla="*/ 176 h 321"/>
                <a:gd name="T16" fmla="*/ 12 w 234"/>
                <a:gd name="T17" fmla="*/ 86 h 321"/>
                <a:gd name="T18" fmla="*/ 115 w 234"/>
                <a:gd name="T19" fmla="*/ 0 h 321"/>
                <a:gd name="T20" fmla="*/ 224 w 234"/>
                <a:gd name="T21" fmla="*/ 38 h 321"/>
                <a:gd name="T22" fmla="*/ 204 w 234"/>
                <a:gd name="T23" fmla="*/ 66 h 321"/>
                <a:gd name="T24" fmla="*/ 114 w 234"/>
                <a:gd name="T25" fmla="*/ 32 h 321"/>
                <a:gd name="T26" fmla="*/ 48 w 234"/>
                <a:gd name="T27" fmla="*/ 82 h 321"/>
                <a:gd name="T28" fmla="*/ 132 w 234"/>
                <a:gd name="T29" fmla="*/ 14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321">
                  <a:moveTo>
                    <a:pt x="132" y="143"/>
                  </a:moveTo>
                  <a:cubicBezTo>
                    <a:pt x="202" y="159"/>
                    <a:pt x="234" y="184"/>
                    <a:pt x="234" y="232"/>
                  </a:cubicBezTo>
                  <a:cubicBezTo>
                    <a:pt x="234" y="286"/>
                    <a:pt x="189" y="321"/>
                    <a:pt x="127" y="321"/>
                  </a:cubicBezTo>
                  <a:cubicBezTo>
                    <a:pt x="78" y="321"/>
                    <a:pt x="37" y="304"/>
                    <a:pt x="0" y="271"/>
                  </a:cubicBezTo>
                  <a:lnTo>
                    <a:pt x="22" y="245"/>
                  </a:lnTo>
                  <a:cubicBezTo>
                    <a:pt x="54" y="274"/>
                    <a:pt x="85" y="289"/>
                    <a:pt x="129" y="289"/>
                  </a:cubicBezTo>
                  <a:cubicBezTo>
                    <a:pt x="170" y="289"/>
                    <a:pt x="198" y="267"/>
                    <a:pt x="198" y="236"/>
                  </a:cubicBezTo>
                  <a:cubicBezTo>
                    <a:pt x="198" y="206"/>
                    <a:pt x="183" y="190"/>
                    <a:pt x="117" y="176"/>
                  </a:cubicBezTo>
                  <a:cubicBezTo>
                    <a:pt x="45" y="160"/>
                    <a:pt x="12" y="137"/>
                    <a:pt x="12" y="86"/>
                  </a:cubicBezTo>
                  <a:cubicBezTo>
                    <a:pt x="12" y="36"/>
                    <a:pt x="56" y="0"/>
                    <a:pt x="115" y="0"/>
                  </a:cubicBezTo>
                  <a:cubicBezTo>
                    <a:pt x="160" y="0"/>
                    <a:pt x="193" y="13"/>
                    <a:pt x="224" y="38"/>
                  </a:cubicBezTo>
                  <a:lnTo>
                    <a:pt x="204" y="66"/>
                  </a:lnTo>
                  <a:cubicBezTo>
                    <a:pt x="175" y="42"/>
                    <a:pt x="146" y="32"/>
                    <a:pt x="114" y="32"/>
                  </a:cubicBezTo>
                  <a:cubicBezTo>
                    <a:pt x="73" y="32"/>
                    <a:pt x="48" y="54"/>
                    <a:pt x="48" y="82"/>
                  </a:cubicBezTo>
                  <a:cubicBezTo>
                    <a:pt x="48" y="112"/>
                    <a:pt x="64" y="129"/>
                    <a:pt x="132" y="1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25">
              <a:extLst>
                <a:ext uri="{FF2B5EF4-FFF2-40B4-BE49-F238E27FC236}">
                  <a16:creationId xmlns="" xmlns:a16="http://schemas.microsoft.com/office/drawing/2014/main" id="{7CD46735-3950-4B72-B441-460CF01F3C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9" y="1558"/>
              <a:ext cx="71" cy="94"/>
            </a:xfrm>
            <a:custGeom>
              <a:avLst/>
              <a:gdLst>
                <a:gd name="T0" fmla="*/ 114 w 233"/>
                <a:gd name="T1" fmla="*/ 32 h 311"/>
                <a:gd name="T2" fmla="*/ 35 w 233"/>
                <a:gd name="T3" fmla="*/ 32 h 311"/>
                <a:gd name="T4" fmla="*/ 35 w 233"/>
                <a:gd name="T5" fmla="*/ 169 h 311"/>
                <a:gd name="T6" fmla="*/ 112 w 233"/>
                <a:gd name="T7" fmla="*/ 169 h 311"/>
                <a:gd name="T8" fmla="*/ 198 w 233"/>
                <a:gd name="T9" fmla="*/ 100 h 311"/>
                <a:gd name="T10" fmla="*/ 114 w 233"/>
                <a:gd name="T11" fmla="*/ 32 h 311"/>
                <a:gd name="T12" fmla="*/ 111 w 233"/>
                <a:gd name="T13" fmla="*/ 201 h 311"/>
                <a:gd name="T14" fmla="*/ 35 w 233"/>
                <a:gd name="T15" fmla="*/ 201 h 311"/>
                <a:gd name="T16" fmla="*/ 35 w 233"/>
                <a:gd name="T17" fmla="*/ 311 h 311"/>
                <a:gd name="T18" fmla="*/ 0 w 233"/>
                <a:gd name="T19" fmla="*/ 311 h 311"/>
                <a:gd name="T20" fmla="*/ 0 w 233"/>
                <a:gd name="T21" fmla="*/ 0 h 311"/>
                <a:gd name="T22" fmla="*/ 117 w 233"/>
                <a:gd name="T23" fmla="*/ 0 h 311"/>
                <a:gd name="T24" fmla="*/ 233 w 233"/>
                <a:gd name="T25" fmla="*/ 99 h 311"/>
                <a:gd name="T26" fmla="*/ 111 w 233"/>
                <a:gd name="T27" fmla="*/ 20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3" h="311">
                  <a:moveTo>
                    <a:pt x="114" y="32"/>
                  </a:moveTo>
                  <a:lnTo>
                    <a:pt x="35" y="32"/>
                  </a:lnTo>
                  <a:lnTo>
                    <a:pt x="35" y="169"/>
                  </a:lnTo>
                  <a:lnTo>
                    <a:pt x="112" y="169"/>
                  </a:lnTo>
                  <a:cubicBezTo>
                    <a:pt x="164" y="169"/>
                    <a:pt x="198" y="142"/>
                    <a:pt x="198" y="100"/>
                  </a:cubicBezTo>
                  <a:cubicBezTo>
                    <a:pt x="198" y="55"/>
                    <a:pt x="164" y="32"/>
                    <a:pt x="114" y="32"/>
                  </a:cubicBezTo>
                  <a:close/>
                  <a:moveTo>
                    <a:pt x="111" y="201"/>
                  </a:moveTo>
                  <a:lnTo>
                    <a:pt x="35" y="201"/>
                  </a:lnTo>
                  <a:lnTo>
                    <a:pt x="35" y="311"/>
                  </a:lnTo>
                  <a:lnTo>
                    <a:pt x="0" y="311"/>
                  </a:lnTo>
                  <a:lnTo>
                    <a:pt x="0" y="0"/>
                  </a:lnTo>
                  <a:lnTo>
                    <a:pt x="117" y="0"/>
                  </a:lnTo>
                  <a:cubicBezTo>
                    <a:pt x="187" y="0"/>
                    <a:pt x="233" y="37"/>
                    <a:pt x="233" y="99"/>
                  </a:cubicBezTo>
                  <a:cubicBezTo>
                    <a:pt x="233" y="167"/>
                    <a:pt x="177" y="201"/>
                    <a:pt x="111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26">
              <a:extLst>
                <a:ext uri="{FF2B5EF4-FFF2-40B4-BE49-F238E27FC236}">
                  <a16:creationId xmlns="" xmlns:a16="http://schemas.microsoft.com/office/drawing/2014/main" id="{3673C36C-268A-4583-8851-DE750E966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1558"/>
              <a:ext cx="11" cy="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27">
              <a:extLst>
                <a:ext uri="{FF2B5EF4-FFF2-40B4-BE49-F238E27FC236}">
                  <a16:creationId xmlns="" xmlns:a16="http://schemas.microsoft.com/office/drawing/2014/main" id="{58239C3D-7796-4189-95A8-328C267CB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" y="1558"/>
              <a:ext cx="74" cy="94"/>
            </a:xfrm>
            <a:custGeom>
              <a:avLst/>
              <a:gdLst>
                <a:gd name="T0" fmla="*/ 43 w 74"/>
                <a:gd name="T1" fmla="*/ 94 h 94"/>
                <a:gd name="T2" fmla="*/ 32 w 74"/>
                <a:gd name="T3" fmla="*/ 94 h 94"/>
                <a:gd name="T4" fmla="*/ 32 w 74"/>
                <a:gd name="T5" fmla="*/ 10 h 94"/>
                <a:gd name="T6" fmla="*/ 0 w 74"/>
                <a:gd name="T7" fmla="*/ 10 h 94"/>
                <a:gd name="T8" fmla="*/ 0 w 74"/>
                <a:gd name="T9" fmla="*/ 0 h 94"/>
                <a:gd name="T10" fmla="*/ 74 w 74"/>
                <a:gd name="T11" fmla="*/ 0 h 94"/>
                <a:gd name="T12" fmla="*/ 74 w 74"/>
                <a:gd name="T13" fmla="*/ 10 h 94"/>
                <a:gd name="T14" fmla="*/ 43 w 74"/>
                <a:gd name="T15" fmla="*/ 10 h 94"/>
                <a:gd name="T16" fmla="*/ 43 w 74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94">
                  <a:moveTo>
                    <a:pt x="43" y="94"/>
                  </a:moveTo>
                  <a:lnTo>
                    <a:pt x="32" y="94"/>
                  </a:lnTo>
                  <a:lnTo>
                    <a:pt x="32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43" y="10"/>
                  </a:lnTo>
                  <a:lnTo>
                    <a:pt x="43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28">
              <a:extLst>
                <a:ext uri="{FF2B5EF4-FFF2-40B4-BE49-F238E27FC236}">
                  <a16:creationId xmlns="" xmlns:a16="http://schemas.microsoft.com/office/drawing/2014/main" id="{FC9352AB-BD8A-4CE4-92D1-AD6465E05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6" y="1558"/>
              <a:ext cx="96" cy="94"/>
            </a:xfrm>
            <a:custGeom>
              <a:avLst/>
              <a:gdLst>
                <a:gd name="T0" fmla="*/ 158 w 317"/>
                <a:gd name="T1" fmla="*/ 41 h 314"/>
                <a:gd name="T2" fmla="*/ 87 w 317"/>
                <a:gd name="T3" fmla="*/ 200 h 314"/>
                <a:gd name="T4" fmla="*/ 229 w 317"/>
                <a:gd name="T5" fmla="*/ 200 h 314"/>
                <a:gd name="T6" fmla="*/ 158 w 317"/>
                <a:gd name="T7" fmla="*/ 41 h 314"/>
                <a:gd name="T8" fmla="*/ 317 w 317"/>
                <a:gd name="T9" fmla="*/ 314 h 314"/>
                <a:gd name="T10" fmla="*/ 279 w 317"/>
                <a:gd name="T11" fmla="*/ 314 h 314"/>
                <a:gd name="T12" fmla="*/ 243 w 317"/>
                <a:gd name="T13" fmla="*/ 232 h 314"/>
                <a:gd name="T14" fmla="*/ 73 w 317"/>
                <a:gd name="T15" fmla="*/ 232 h 314"/>
                <a:gd name="T16" fmla="*/ 36 w 317"/>
                <a:gd name="T17" fmla="*/ 314 h 314"/>
                <a:gd name="T18" fmla="*/ 0 w 317"/>
                <a:gd name="T19" fmla="*/ 314 h 314"/>
                <a:gd name="T20" fmla="*/ 142 w 317"/>
                <a:gd name="T21" fmla="*/ 0 h 314"/>
                <a:gd name="T22" fmla="*/ 175 w 317"/>
                <a:gd name="T23" fmla="*/ 0 h 314"/>
                <a:gd name="T24" fmla="*/ 317 w 317"/>
                <a:gd name="T2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314">
                  <a:moveTo>
                    <a:pt x="158" y="41"/>
                  </a:moveTo>
                  <a:lnTo>
                    <a:pt x="87" y="200"/>
                  </a:lnTo>
                  <a:lnTo>
                    <a:pt x="229" y="200"/>
                  </a:lnTo>
                  <a:lnTo>
                    <a:pt x="158" y="41"/>
                  </a:lnTo>
                  <a:close/>
                  <a:moveTo>
                    <a:pt x="317" y="314"/>
                  </a:moveTo>
                  <a:lnTo>
                    <a:pt x="279" y="314"/>
                  </a:lnTo>
                  <a:lnTo>
                    <a:pt x="243" y="232"/>
                  </a:lnTo>
                  <a:lnTo>
                    <a:pt x="73" y="232"/>
                  </a:lnTo>
                  <a:lnTo>
                    <a:pt x="36" y="314"/>
                  </a:lnTo>
                  <a:lnTo>
                    <a:pt x="0" y="314"/>
                  </a:lnTo>
                  <a:lnTo>
                    <a:pt x="142" y="0"/>
                  </a:lnTo>
                  <a:lnTo>
                    <a:pt x="175" y="0"/>
                  </a:lnTo>
                  <a:lnTo>
                    <a:pt x="317" y="3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29">
              <a:extLst>
                <a:ext uri="{FF2B5EF4-FFF2-40B4-BE49-F238E27FC236}">
                  <a16:creationId xmlns="" xmlns:a16="http://schemas.microsoft.com/office/drawing/2014/main" id="{CED81011-7F05-490D-8A87-C9A39B170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" y="1558"/>
              <a:ext cx="64" cy="94"/>
            </a:xfrm>
            <a:custGeom>
              <a:avLst/>
              <a:gdLst>
                <a:gd name="T0" fmla="*/ 0 w 64"/>
                <a:gd name="T1" fmla="*/ 0 h 94"/>
                <a:gd name="T2" fmla="*/ 11 w 64"/>
                <a:gd name="T3" fmla="*/ 0 h 94"/>
                <a:gd name="T4" fmla="*/ 11 w 64"/>
                <a:gd name="T5" fmla="*/ 85 h 94"/>
                <a:gd name="T6" fmla="*/ 64 w 64"/>
                <a:gd name="T7" fmla="*/ 85 h 94"/>
                <a:gd name="T8" fmla="*/ 64 w 64"/>
                <a:gd name="T9" fmla="*/ 94 h 94"/>
                <a:gd name="T10" fmla="*/ 0 w 64"/>
                <a:gd name="T11" fmla="*/ 94 h 94"/>
                <a:gd name="T12" fmla="*/ 0 w 64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4">
                  <a:moveTo>
                    <a:pt x="0" y="0"/>
                  </a:moveTo>
                  <a:lnTo>
                    <a:pt x="11" y="0"/>
                  </a:lnTo>
                  <a:lnTo>
                    <a:pt x="11" y="85"/>
                  </a:lnTo>
                  <a:lnTo>
                    <a:pt x="64" y="85"/>
                  </a:lnTo>
                  <a:lnTo>
                    <a:pt x="64" y="94"/>
                  </a:lnTo>
                  <a:lnTo>
                    <a:pt x="0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30">
              <a:extLst>
                <a:ext uri="{FF2B5EF4-FFF2-40B4-BE49-F238E27FC236}">
                  <a16:creationId xmlns="" xmlns:a16="http://schemas.microsoft.com/office/drawing/2014/main" id="{66C9FCEE-5813-40D1-B988-812EADD7B2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7" y="1558"/>
              <a:ext cx="96" cy="94"/>
            </a:xfrm>
            <a:custGeom>
              <a:avLst/>
              <a:gdLst>
                <a:gd name="T0" fmla="*/ 158 w 317"/>
                <a:gd name="T1" fmla="*/ 41 h 314"/>
                <a:gd name="T2" fmla="*/ 87 w 317"/>
                <a:gd name="T3" fmla="*/ 200 h 314"/>
                <a:gd name="T4" fmla="*/ 229 w 317"/>
                <a:gd name="T5" fmla="*/ 200 h 314"/>
                <a:gd name="T6" fmla="*/ 158 w 317"/>
                <a:gd name="T7" fmla="*/ 41 h 314"/>
                <a:gd name="T8" fmla="*/ 317 w 317"/>
                <a:gd name="T9" fmla="*/ 314 h 314"/>
                <a:gd name="T10" fmla="*/ 279 w 317"/>
                <a:gd name="T11" fmla="*/ 314 h 314"/>
                <a:gd name="T12" fmla="*/ 243 w 317"/>
                <a:gd name="T13" fmla="*/ 232 h 314"/>
                <a:gd name="T14" fmla="*/ 73 w 317"/>
                <a:gd name="T15" fmla="*/ 232 h 314"/>
                <a:gd name="T16" fmla="*/ 36 w 317"/>
                <a:gd name="T17" fmla="*/ 314 h 314"/>
                <a:gd name="T18" fmla="*/ 0 w 317"/>
                <a:gd name="T19" fmla="*/ 314 h 314"/>
                <a:gd name="T20" fmla="*/ 142 w 317"/>
                <a:gd name="T21" fmla="*/ 0 h 314"/>
                <a:gd name="T22" fmla="*/ 175 w 317"/>
                <a:gd name="T23" fmla="*/ 0 h 314"/>
                <a:gd name="T24" fmla="*/ 317 w 317"/>
                <a:gd name="T2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314">
                  <a:moveTo>
                    <a:pt x="158" y="41"/>
                  </a:moveTo>
                  <a:lnTo>
                    <a:pt x="87" y="200"/>
                  </a:lnTo>
                  <a:lnTo>
                    <a:pt x="229" y="200"/>
                  </a:lnTo>
                  <a:lnTo>
                    <a:pt x="158" y="41"/>
                  </a:lnTo>
                  <a:close/>
                  <a:moveTo>
                    <a:pt x="317" y="314"/>
                  </a:moveTo>
                  <a:lnTo>
                    <a:pt x="279" y="314"/>
                  </a:lnTo>
                  <a:lnTo>
                    <a:pt x="243" y="232"/>
                  </a:lnTo>
                  <a:lnTo>
                    <a:pt x="73" y="232"/>
                  </a:lnTo>
                  <a:lnTo>
                    <a:pt x="36" y="314"/>
                  </a:lnTo>
                  <a:lnTo>
                    <a:pt x="0" y="314"/>
                  </a:lnTo>
                  <a:lnTo>
                    <a:pt x="142" y="0"/>
                  </a:lnTo>
                  <a:lnTo>
                    <a:pt x="175" y="0"/>
                  </a:lnTo>
                  <a:lnTo>
                    <a:pt x="317" y="3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31">
              <a:extLst>
                <a:ext uri="{FF2B5EF4-FFF2-40B4-BE49-F238E27FC236}">
                  <a16:creationId xmlns="" xmlns:a16="http://schemas.microsoft.com/office/drawing/2014/main" id="{58451417-5E58-412F-AE42-6E8A1E2C0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558"/>
              <a:ext cx="63" cy="94"/>
            </a:xfrm>
            <a:custGeom>
              <a:avLst/>
              <a:gdLst>
                <a:gd name="T0" fmla="*/ 0 w 63"/>
                <a:gd name="T1" fmla="*/ 0 h 94"/>
                <a:gd name="T2" fmla="*/ 11 w 63"/>
                <a:gd name="T3" fmla="*/ 0 h 94"/>
                <a:gd name="T4" fmla="*/ 11 w 63"/>
                <a:gd name="T5" fmla="*/ 85 h 94"/>
                <a:gd name="T6" fmla="*/ 63 w 63"/>
                <a:gd name="T7" fmla="*/ 85 h 94"/>
                <a:gd name="T8" fmla="*/ 63 w 63"/>
                <a:gd name="T9" fmla="*/ 94 h 94"/>
                <a:gd name="T10" fmla="*/ 0 w 63"/>
                <a:gd name="T11" fmla="*/ 94 h 94"/>
                <a:gd name="T12" fmla="*/ 0 w 63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94">
                  <a:moveTo>
                    <a:pt x="0" y="0"/>
                  </a:moveTo>
                  <a:lnTo>
                    <a:pt x="11" y="0"/>
                  </a:lnTo>
                  <a:lnTo>
                    <a:pt x="11" y="85"/>
                  </a:lnTo>
                  <a:lnTo>
                    <a:pt x="63" y="85"/>
                  </a:lnTo>
                  <a:lnTo>
                    <a:pt x="63" y="94"/>
                  </a:lnTo>
                  <a:lnTo>
                    <a:pt x="0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32">
              <a:extLst>
                <a:ext uri="{FF2B5EF4-FFF2-40B4-BE49-F238E27FC236}">
                  <a16:creationId xmlns="" xmlns:a16="http://schemas.microsoft.com/office/drawing/2014/main" id="{1D7C7FF8-6F46-49CD-8BFB-D40713951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" y="1558"/>
              <a:ext cx="68" cy="94"/>
            </a:xfrm>
            <a:custGeom>
              <a:avLst/>
              <a:gdLst>
                <a:gd name="T0" fmla="*/ 67 w 68"/>
                <a:gd name="T1" fmla="*/ 10 h 94"/>
                <a:gd name="T2" fmla="*/ 10 w 68"/>
                <a:gd name="T3" fmla="*/ 10 h 94"/>
                <a:gd name="T4" fmla="*/ 10 w 68"/>
                <a:gd name="T5" fmla="*/ 42 h 94"/>
                <a:gd name="T6" fmla="*/ 61 w 68"/>
                <a:gd name="T7" fmla="*/ 42 h 94"/>
                <a:gd name="T8" fmla="*/ 61 w 68"/>
                <a:gd name="T9" fmla="*/ 52 h 94"/>
                <a:gd name="T10" fmla="*/ 10 w 68"/>
                <a:gd name="T11" fmla="*/ 52 h 94"/>
                <a:gd name="T12" fmla="*/ 10 w 68"/>
                <a:gd name="T13" fmla="*/ 85 h 94"/>
                <a:gd name="T14" fmla="*/ 68 w 68"/>
                <a:gd name="T15" fmla="*/ 85 h 94"/>
                <a:gd name="T16" fmla="*/ 68 w 68"/>
                <a:gd name="T17" fmla="*/ 94 h 94"/>
                <a:gd name="T18" fmla="*/ 0 w 68"/>
                <a:gd name="T19" fmla="*/ 94 h 94"/>
                <a:gd name="T20" fmla="*/ 0 w 68"/>
                <a:gd name="T21" fmla="*/ 0 h 94"/>
                <a:gd name="T22" fmla="*/ 67 w 68"/>
                <a:gd name="T23" fmla="*/ 0 h 94"/>
                <a:gd name="T24" fmla="*/ 67 w 68"/>
                <a:gd name="T25" fmla="*/ 1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94">
                  <a:moveTo>
                    <a:pt x="67" y="10"/>
                  </a:moveTo>
                  <a:lnTo>
                    <a:pt x="10" y="10"/>
                  </a:lnTo>
                  <a:lnTo>
                    <a:pt x="10" y="42"/>
                  </a:lnTo>
                  <a:lnTo>
                    <a:pt x="61" y="42"/>
                  </a:lnTo>
                  <a:lnTo>
                    <a:pt x="61" y="52"/>
                  </a:lnTo>
                  <a:lnTo>
                    <a:pt x="10" y="52"/>
                  </a:lnTo>
                  <a:lnTo>
                    <a:pt x="10" y="85"/>
                  </a:lnTo>
                  <a:lnTo>
                    <a:pt x="68" y="85"/>
                  </a:lnTo>
                  <a:lnTo>
                    <a:pt x="68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33">
              <a:extLst>
                <a:ext uri="{FF2B5EF4-FFF2-40B4-BE49-F238E27FC236}">
                  <a16:creationId xmlns="" xmlns:a16="http://schemas.microsoft.com/office/drawing/2014/main" id="{A0964204-DDE2-4A69-BC41-1EF9542E8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" y="1558"/>
              <a:ext cx="90" cy="94"/>
            </a:xfrm>
            <a:custGeom>
              <a:avLst/>
              <a:gdLst>
                <a:gd name="T0" fmla="*/ 45 w 90"/>
                <a:gd name="T1" fmla="*/ 69 h 94"/>
                <a:gd name="T2" fmla="*/ 45 w 90"/>
                <a:gd name="T3" fmla="*/ 69 h 94"/>
                <a:gd name="T4" fmla="*/ 10 w 90"/>
                <a:gd name="T5" fmla="*/ 18 h 94"/>
                <a:gd name="T6" fmla="*/ 10 w 90"/>
                <a:gd name="T7" fmla="*/ 94 h 94"/>
                <a:gd name="T8" fmla="*/ 0 w 90"/>
                <a:gd name="T9" fmla="*/ 94 h 94"/>
                <a:gd name="T10" fmla="*/ 0 w 90"/>
                <a:gd name="T11" fmla="*/ 0 h 94"/>
                <a:gd name="T12" fmla="*/ 11 w 90"/>
                <a:gd name="T13" fmla="*/ 0 h 94"/>
                <a:gd name="T14" fmla="*/ 45 w 90"/>
                <a:gd name="T15" fmla="*/ 52 h 94"/>
                <a:gd name="T16" fmla="*/ 79 w 90"/>
                <a:gd name="T17" fmla="*/ 0 h 94"/>
                <a:gd name="T18" fmla="*/ 90 w 90"/>
                <a:gd name="T19" fmla="*/ 0 h 94"/>
                <a:gd name="T20" fmla="*/ 90 w 90"/>
                <a:gd name="T21" fmla="*/ 94 h 94"/>
                <a:gd name="T22" fmla="*/ 79 w 90"/>
                <a:gd name="T23" fmla="*/ 94 h 94"/>
                <a:gd name="T24" fmla="*/ 79 w 90"/>
                <a:gd name="T25" fmla="*/ 18 h 94"/>
                <a:gd name="T26" fmla="*/ 45 w 90"/>
                <a:gd name="T27" fmla="*/ 6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94">
                  <a:moveTo>
                    <a:pt x="45" y="69"/>
                  </a:moveTo>
                  <a:lnTo>
                    <a:pt x="45" y="69"/>
                  </a:lnTo>
                  <a:lnTo>
                    <a:pt x="10" y="18"/>
                  </a:lnTo>
                  <a:lnTo>
                    <a:pt x="10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45" y="52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90" y="94"/>
                  </a:lnTo>
                  <a:lnTo>
                    <a:pt x="79" y="94"/>
                  </a:lnTo>
                  <a:lnTo>
                    <a:pt x="79" y="18"/>
                  </a:lnTo>
                  <a:lnTo>
                    <a:pt x="45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34">
              <a:extLst>
                <a:ext uri="{FF2B5EF4-FFF2-40B4-BE49-F238E27FC236}">
                  <a16:creationId xmlns="" xmlns:a16="http://schemas.microsoft.com/office/drawing/2014/main" id="{4B46AE78-5FAD-4D18-9656-E8F5E334A2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" y="1534"/>
              <a:ext cx="95" cy="118"/>
            </a:xfrm>
            <a:custGeom>
              <a:avLst/>
              <a:gdLst>
                <a:gd name="T0" fmla="*/ 158 w 317"/>
                <a:gd name="T1" fmla="*/ 119 h 392"/>
                <a:gd name="T2" fmla="*/ 87 w 317"/>
                <a:gd name="T3" fmla="*/ 278 h 392"/>
                <a:gd name="T4" fmla="*/ 229 w 317"/>
                <a:gd name="T5" fmla="*/ 278 h 392"/>
                <a:gd name="T6" fmla="*/ 158 w 317"/>
                <a:gd name="T7" fmla="*/ 119 h 392"/>
                <a:gd name="T8" fmla="*/ 190 w 317"/>
                <a:gd name="T9" fmla="*/ 53 h 392"/>
                <a:gd name="T10" fmla="*/ 130 w 317"/>
                <a:gd name="T11" fmla="*/ 35 h 392"/>
                <a:gd name="T12" fmla="*/ 107 w 317"/>
                <a:gd name="T13" fmla="*/ 57 h 392"/>
                <a:gd name="T14" fmla="*/ 86 w 317"/>
                <a:gd name="T15" fmla="*/ 51 h 392"/>
                <a:gd name="T16" fmla="*/ 128 w 317"/>
                <a:gd name="T17" fmla="*/ 4 h 392"/>
                <a:gd name="T18" fmla="*/ 188 w 317"/>
                <a:gd name="T19" fmla="*/ 22 h 392"/>
                <a:gd name="T20" fmla="*/ 211 w 317"/>
                <a:gd name="T21" fmla="*/ 0 h 392"/>
                <a:gd name="T22" fmla="*/ 232 w 317"/>
                <a:gd name="T23" fmla="*/ 6 h 392"/>
                <a:gd name="T24" fmla="*/ 190 w 317"/>
                <a:gd name="T25" fmla="*/ 53 h 392"/>
                <a:gd name="T26" fmla="*/ 317 w 317"/>
                <a:gd name="T27" fmla="*/ 392 h 392"/>
                <a:gd name="T28" fmla="*/ 280 w 317"/>
                <a:gd name="T29" fmla="*/ 392 h 392"/>
                <a:gd name="T30" fmla="*/ 243 w 317"/>
                <a:gd name="T31" fmla="*/ 310 h 392"/>
                <a:gd name="T32" fmla="*/ 73 w 317"/>
                <a:gd name="T33" fmla="*/ 310 h 392"/>
                <a:gd name="T34" fmla="*/ 36 w 317"/>
                <a:gd name="T35" fmla="*/ 392 h 392"/>
                <a:gd name="T36" fmla="*/ 0 w 317"/>
                <a:gd name="T37" fmla="*/ 392 h 392"/>
                <a:gd name="T38" fmla="*/ 142 w 317"/>
                <a:gd name="T39" fmla="*/ 78 h 392"/>
                <a:gd name="T40" fmla="*/ 175 w 317"/>
                <a:gd name="T41" fmla="*/ 78 h 392"/>
                <a:gd name="T42" fmla="*/ 317 w 317"/>
                <a:gd name="T43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7" h="392">
                  <a:moveTo>
                    <a:pt x="158" y="119"/>
                  </a:moveTo>
                  <a:lnTo>
                    <a:pt x="87" y="278"/>
                  </a:lnTo>
                  <a:lnTo>
                    <a:pt x="229" y="278"/>
                  </a:lnTo>
                  <a:lnTo>
                    <a:pt x="158" y="119"/>
                  </a:lnTo>
                  <a:close/>
                  <a:moveTo>
                    <a:pt x="190" y="53"/>
                  </a:moveTo>
                  <a:cubicBezTo>
                    <a:pt x="170" y="53"/>
                    <a:pt x="145" y="35"/>
                    <a:pt x="130" y="35"/>
                  </a:cubicBezTo>
                  <a:cubicBezTo>
                    <a:pt x="118" y="35"/>
                    <a:pt x="113" y="41"/>
                    <a:pt x="107" y="57"/>
                  </a:cubicBezTo>
                  <a:lnTo>
                    <a:pt x="86" y="51"/>
                  </a:lnTo>
                  <a:cubicBezTo>
                    <a:pt x="95" y="18"/>
                    <a:pt x="107" y="4"/>
                    <a:pt x="128" y="4"/>
                  </a:cubicBezTo>
                  <a:cubicBezTo>
                    <a:pt x="148" y="4"/>
                    <a:pt x="173" y="22"/>
                    <a:pt x="188" y="22"/>
                  </a:cubicBezTo>
                  <a:cubicBezTo>
                    <a:pt x="199" y="22"/>
                    <a:pt x="204" y="16"/>
                    <a:pt x="211" y="0"/>
                  </a:cubicBezTo>
                  <a:lnTo>
                    <a:pt x="232" y="6"/>
                  </a:lnTo>
                  <a:cubicBezTo>
                    <a:pt x="223" y="40"/>
                    <a:pt x="211" y="53"/>
                    <a:pt x="190" y="53"/>
                  </a:cubicBezTo>
                  <a:close/>
                  <a:moveTo>
                    <a:pt x="317" y="392"/>
                  </a:moveTo>
                  <a:lnTo>
                    <a:pt x="280" y="392"/>
                  </a:lnTo>
                  <a:lnTo>
                    <a:pt x="243" y="310"/>
                  </a:lnTo>
                  <a:lnTo>
                    <a:pt x="73" y="310"/>
                  </a:lnTo>
                  <a:lnTo>
                    <a:pt x="36" y="392"/>
                  </a:lnTo>
                  <a:lnTo>
                    <a:pt x="0" y="392"/>
                  </a:lnTo>
                  <a:lnTo>
                    <a:pt x="142" y="78"/>
                  </a:lnTo>
                  <a:lnTo>
                    <a:pt x="175" y="78"/>
                  </a:lnTo>
                  <a:lnTo>
                    <a:pt x="317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35">
              <a:extLst>
                <a:ext uri="{FF2B5EF4-FFF2-40B4-BE49-F238E27FC236}">
                  <a16:creationId xmlns="" xmlns:a16="http://schemas.microsoft.com/office/drawing/2014/main" id="{F0372B0B-8177-41B7-AF36-06D0599812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5" y="1557"/>
              <a:ext cx="96" cy="97"/>
            </a:xfrm>
            <a:custGeom>
              <a:avLst/>
              <a:gdLst>
                <a:gd name="T0" fmla="*/ 158 w 318"/>
                <a:gd name="T1" fmla="*/ 33 h 323"/>
                <a:gd name="T2" fmla="*/ 36 w 318"/>
                <a:gd name="T3" fmla="*/ 161 h 323"/>
                <a:gd name="T4" fmla="*/ 159 w 318"/>
                <a:gd name="T5" fmla="*/ 290 h 323"/>
                <a:gd name="T6" fmla="*/ 281 w 318"/>
                <a:gd name="T7" fmla="*/ 162 h 323"/>
                <a:gd name="T8" fmla="*/ 158 w 318"/>
                <a:gd name="T9" fmla="*/ 33 h 323"/>
                <a:gd name="T10" fmla="*/ 158 w 318"/>
                <a:gd name="T11" fmla="*/ 323 h 323"/>
                <a:gd name="T12" fmla="*/ 0 w 318"/>
                <a:gd name="T13" fmla="*/ 162 h 323"/>
                <a:gd name="T14" fmla="*/ 159 w 318"/>
                <a:gd name="T15" fmla="*/ 0 h 323"/>
                <a:gd name="T16" fmla="*/ 318 w 318"/>
                <a:gd name="T17" fmla="*/ 161 h 323"/>
                <a:gd name="T18" fmla="*/ 158 w 318"/>
                <a:gd name="T19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23">
                  <a:moveTo>
                    <a:pt x="158" y="33"/>
                  </a:moveTo>
                  <a:cubicBezTo>
                    <a:pt x="87" y="33"/>
                    <a:pt x="36" y="90"/>
                    <a:pt x="36" y="161"/>
                  </a:cubicBezTo>
                  <a:cubicBezTo>
                    <a:pt x="36" y="232"/>
                    <a:pt x="88" y="290"/>
                    <a:pt x="159" y="290"/>
                  </a:cubicBezTo>
                  <a:cubicBezTo>
                    <a:pt x="230" y="290"/>
                    <a:pt x="281" y="233"/>
                    <a:pt x="281" y="162"/>
                  </a:cubicBezTo>
                  <a:cubicBezTo>
                    <a:pt x="281" y="91"/>
                    <a:pt x="230" y="33"/>
                    <a:pt x="158" y="33"/>
                  </a:cubicBezTo>
                  <a:close/>
                  <a:moveTo>
                    <a:pt x="158" y="323"/>
                  </a:moveTo>
                  <a:cubicBezTo>
                    <a:pt x="63" y="323"/>
                    <a:pt x="0" y="248"/>
                    <a:pt x="0" y="162"/>
                  </a:cubicBezTo>
                  <a:cubicBezTo>
                    <a:pt x="0" y="75"/>
                    <a:pt x="64" y="0"/>
                    <a:pt x="159" y="0"/>
                  </a:cubicBezTo>
                  <a:cubicBezTo>
                    <a:pt x="254" y="0"/>
                    <a:pt x="318" y="75"/>
                    <a:pt x="318" y="161"/>
                  </a:cubicBezTo>
                  <a:cubicBezTo>
                    <a:pt x="318" y="247"/>
                    <a:pt x="253" y="323"/>
                    <a:pt x="158" y="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10" name="CaixaDeTexto 109">
            <a:extLst>
              <a:ext uri="{FF2B5EF4-FFF2-40B4-BE49-F238E27FC236}">
                <a16:creationId xmlns="" xmlns:a16="http://schemas.microsoft.com/office/drawing/2014/main" id="{5FCE8800-8650-4BEC-91C5-B0C37FEB3C07}"/>
              </a:ext>
            </a:extLst>
          </p:cNvPr>
          <p:cNvSpPr txBox="1"/>
          <p:nvPr/>
        </p:nvSpPr>
        <p:spPr>
          <a:xfrm>
            <a:off x="7960739" y="4434462"/>
            <a:ext cx="17463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 smtClean="0">
                <a:solidFill>
                  <a:schemeClr val="bg1"/>
                </a:solidFill>
              </a:rPr>
              <a:t>Estudos de Avaliação e Incorporação de</a:t>
            </a:r>
          </a:p>
          <a:p>
            <a:pPr algn="ctr"/>
            <a:r>
              <a:rPr lang="pt-BR" sz="2100" b="1" dirty="0" smtClean="0">
                <a:solidFill>
                  <a:schemeClr val="bg1"/>
                </a:solidFill>
              </a:rPr>
              <a:t>Tecnologia</a:t>
            </a:r>
            <a:endParaRPr lang="pt-BR" sz="21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9" name="Grupo 128"/>
          <p:cNvGrpSpPr/>
          <p:nvPr/>
        </p:nvGrpSpPr>
        <p:grpSpPr>
          <a:xfrm>
            <a:off x="9984554" y="1311222"/>
            <a:ext cx="2180422" cy="4709520"/>
            <a:chOff x="9984554" y="1311222"/>
            <a:chExt cx="2180422" cy="4709520"/>
          </a:xfrm>
        </p:grpSpPr>
        <p:sp>
          <p:nvSpPr>
            <p:cNvPr id="111" name="CaixaDeTexto 110">
              <a:extLst>
                <a:ext uri="{FF2B5EF4-FFF2-40B4-BE49-F238E27FC236}">
                  <a16:creationId xmlns="" xmlns:a16="http://schemas.microsoft.com/office/drawing/2014/main" id="{ADE33BD2-B2D9-4F0C-8DA4-3F7B0F916731}"/>
                </a:ext>
              </a:extLst>
            </p:cNvPr>
            <p:cNvSpPr txBox="1"/>
            <p:nvPr/>
          </p:nvSpPr>
          <p:spPr>
            <a:xfrm>
              <a:off x="9984554" y="4635747"/>
              <a:ext cx="21804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100" b="1" dirty="0" smtClean="0">
                  <a:solidFill>
                    <a:srgbClr val="127282"/>
                  </a:solidFill>
                </a:rPr>
                <a:t>Capacitação </a:t>
              </a:r>
            </a:p>
            <a:p>
              <a:pPr algn="ctr"/>
              <a:r>
                <a:rPr lang="pt-BR" sz="2100" b="1" dirty="0" smtClean="0">
                  <a:solidFill>
                    <a:srgbClr val="127282"/>
                  </a:solidFill>
                </a:rPr>
                <a:t>de </a:t>
              </a:r>
            </a:p>
            <a:p>
              <a:pPr algn="ctr"/>
              <a:r>
                <a:rPr lang="pt-BR" sz="2100" b="1" dirty="0" smtClean="0">
                  <a:solidFill>
                    <a:srgbClr val="127282"/>
                  </a:solidFill>
                </a:rPr>
                <a:t>Recursos</a:t>
              </a:r>
            </a:p>
            <a:p>
              <a:pPr algn="ctr"/>
              <a:r>
                <a:rPr lang="pt-BR" sz="2100" b="1" dirty="0" smtClean="0">
                  <a:solidFill>
                    <a:srgbClr val="127282"/>
                  </a:solidFill>
                  <a:latin typeface="+mj-lt"/>
                </a:rPr>
                <a:t>Humanos</a:t>
              </a:r>
              <a:endParaRPr lang="pt-BR" sz="2100" dirty="0">
                <a:solidFill>
                  <a:srgbClr val="127282"/>
                </a:solidFill>
                <a:latin typeface="+mj-lt"/>
              </a:endParaRPr>
            </a:p>
          </p:txBody>
        </p:sp>
        <p:sp>
          <p:nvSpPr>
            <p:cNvPr id="109" name="CaixaDeTexto 108">
              <a:extLst>
                <a:ext uri="{FF2B5EF4-FFF2-40B4-BE49-F238E27FC236}">
                  <a16:creationId xmlns="" xmlns:a16="http://schemas.microsoft.com/office/drawing/2014/main" id="{5FCE8800-8650-4BEC-91C5-B0C37FEB3C07}"/>
                </a:ext>
              </a:extLst>
            </p:cNvPr>
            <p:cNvSpPr txBox="1"/>
            <p:nvPr/>
          </p:nvSpPr>
          <p:spPr>
            <a:xfrm>
              <a:off x="10233234" y="1311222"/>
              <a:ext cx="174637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100" b="1" dirty="0" smtClean="0">
                  <a:solidFill>
                    <a:schemeClr val="bg1"/>
                  </a:solidFill>
                </a:rPr>
                <a:t>Pesquisas</a:t>
              </a:r>
            </a:p>
            <a:p>
              <a:pPr algn="ctr"/>
              <a:r>
                <a:rPr lang="pt-BR" sz="2100" b="1" dirty="0" smtClean="0">
                  <a:solidFill>
                    <a:schemeClr val="bg1"/>
                  </a:solidFill>
                </a:rPr>
                <a:t>de</a:t>
              </a:r>
            </a:p>
            <a:p>
              <a:pPr algn="ctr"/>
              <a:r>
                <a:rPr lang="pt-BR" sz="2100" b="1" dirty="0" smtClean="0">
                  <a:solidFill>
                    <a:schemeClr val="bg1"/>
                  </a:solidFill>
                </a:rPr>
                <a:t>Interesse</a:t>
              </a:r>
            </a:p>
            <a:p>
              <a:pPr algn="ctr"/>
              <a:r>
                <a:rPr lang="pt-BR" sz="2100" b="1" dirty="0" smtClean="0">
                  <a:solidFill>
                    <a:schemeClr val="bg1"/>
                  </a:solidFill>
                </a:rPr>
                <a:t>Público</a:t>
              </a:r>
            </a:p>
            <a:p>
              <a:pPr algn="ctr"/>
              <a:r>
                <a:rPr lang="pt-BR" sz="2100" b="1" dirty="0" smtClean="0">
                  <a:solidFill>
                    <a:schemeClr val="bg1"/>
                  </a:solidFill>
                </a:rPr>
                <a:t>em </a:t>
              </a:r>
            </a:p>
            <a:p>
              <a:pPr algn="ctr"/>
              <a:r>
                <a:rPr lang="pt-BR" sz="2100" b="1" dirty="0" smtClean="0">
                  <a:solidFill>
                    <a:schemeClr val="bg1"/>
                  </a:solidFill>
                </a:rPr>
                <a:t>Saúde</a:t>
              </a:r>
            </a:p>
          </p:txBody>
        </p:sp>
      </p:grpSp>
      <p:sp>
        <p:nvSpPr>
          <p:cNvPr id="116" name="CaixaDeTexto 115">
            <a:extLst>
              <a:ext uri="{FF2B5EF4-FFF2-40B4-BE49-F238E27FC236}">
                <a16:creationId xmlns="" xmlns:a16="http://schemas.microsoft.com/office/drawing/2014/main" id="{ADE33BD2-B2D9-4F0C-8DA4-3F7B0F916731}"/>
              </a:ext>
            </a:extLst>
          </p:cNvPr>
          <p:cNvSpPr txBox="1"/>
          <p:nvPr/>
        </p:nvSpPr>
        <p:spPr>
          <a:xfrm>
            <a:off x="7823965" y="1269428"/>
            <a:ext cx="21804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 smtClean="0">
                <a:solidFill>
                  <a:schemeClr val="bg1"/>
                </a:solidFill>
              </a:rPr>
              <a:t>Desenvolvimento</a:t>
            </a:r>
          </a:p>
          <a:p>
            <a:pPr algn="ctr"/>
            <a:r>
              <a:rPr lang="pt-BR" sz="2100" b="1" dirty="0" smtClean="0">
                <a:solidFill>
                  <a:schemeClr val="bg1"/>
                </a:solidFill>
              </a:rPr>
              <a:t>de Técnicas e Operação </a:t>
            </a:r>
          </a:p>
          <a:p>
            <a:pPr algn="ctr"/>
            <a:r>
              <a:rPr lang="pt-BR" sz="2100" b="1" dirty="0" smtClean="0">
                <a:solidFill>
                  <a:schemeClr val="bg1"/>
                </a:solidFill>
              </a:rPr>
              <a:t>de Gestão </a:t>
            </a:r>
          </a:p>
          <a:p>
            <a:pPr algn="ctr"/>
            <a:r>
              <a:rPr lang="pt-BR" sz="2100" b="1" dirty="0" smtClean="0">
                <a:solidFill>
                  <a:schemeClr val="bg1"/>
                </a:solidFill>
              </a:rPr>
              <a:t>Em Serviços </a:t>
            </a:r>
          </a:p>
          <a:p>
            <a:pPr algn="ctr"/>
            <a:r>
              <a:rPr lang="pt-BR" sz="2100" b="1" dirty="0" smtClean="0">
                <a:solidFill>
                  <a:schemeClr val="bg1"/>
                </a:solidFill>
              </a:rPr>
              <a:t>de Saúde</a:t>
            </a:r>
            <a:endParaRPr lang="pt-BR" sz="2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7" name="CaixaDeTexto 116">
            <a:extLst>
              <a:ext uri="{FF2B5EF4-FFF2-40B4-BE49-F238E27FC236}">
                <a16:creationId xmlns="" xmlns:a16="http://schemas.microsoft.com/office/drawing/2014/main" id="{0F8BB790-DC10-47CF-9613-DEC2E91C7E8A}"/>
              </a:ext>
            </a:extLst>
          </p:cNvPr>
          <p:cNvSpPr txBox="1"/>
          <p:nvPr/>
        </p:nvSpPr>
        <p:spPr>
          <a:xfrm>
            <a:off x="-150475" y="6598191"/>
            <a:ext cx="831439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pt-BR" sz="800" dirty="0" smtClean="0">
                <a:solidFill>
                  <a:schemeClr val="bg1"/>
                </a:solidFill>
                <a:latin typeface="+mj-lt"/>
              </a:rPr>
              <a:t>AFL 2018</a:t>
            </a:r>
            <a:endParaRPr lang="pt-BR" sz="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8" name="Grupo 127"/>
          <p:cNvGrpSpPr/>
          <p:nvPr/>
        </p:nvGrpSpPr>
        <p:grpSpPr>
          <a:xfrm>
            <a:off x="3310361" y="5773033"/>
            <a:ext cx="4442442" cy="1006475"/>
            <a:chOff x="3693703" y="5773033"/>
            <a:chExt cx="4051139" cy="1006475"/>
          </a:xfrm>
        </p:grpSpPr>
        <p:sp>
          <p:nvSpPr>
            <p:cNvPr id="119" name="Retângulo 118">
              <a:extLst>
                <a:ext uri="{FF2B5EF4-FFF2-40B4-BE49-F238E27FC236}">
                  <a16:creationId xmlns="" xmlns:a16="http://schemas.microsoft.com/office/drawing/2014/main" id="{0880DCAB-7ECE-4D42-9E3A-3059C4FF7D2C}"/>
                </a:ext>
              </a:extLst>
            </p:cNvPr>
            <p:cNvSpPr/>
            <p:nvPr/>
          </p:nvSpPr>
          <p:spPr>
            <a:xfrm>
              <a:off x="3824078" y="5773033"/>
              <a:ext cx="3838362" cy="1006475"/>
            </a:xfrm>
            <a:prstGeom prst="rect">
              <a:avLst/>
            </a:prstGeom>
            <a:solidFill>
              <a:srgbClr val="00B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CaixaDeTexto 121">
              <a:extLst>
                <a:ext uri="{FF2B5EF4-FFF2-40B4-BE49-F238E27FC236}">
                  <a16:creationId xmlns="" xmlns:a16="http://schemas.microsoft.com/office/drawing/2014/main" id="{BDD3C5E4-DE15-4609-8655-A882E7BBE02E}"/>
                </a:ext>
              </a:extLst>
            </p:cNvPr>
            <p:cNvSpPr txBox="1"/>
            <p:nvPr/>
          </p:nvSpPr>
          <p:spPr>
            <a:xfrm>
              <a:off x="3693703" y="5793934"/>
              <a:ext cx="4051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SE / SAS / SGTES / SCTIE / SGEP / SVS / ANVISA / CONASS / CONASEMS /           Outras  Autarquias e Órgãos Colegiados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3" name="CaixaDeTexto 122">
            <a:extLst>
              <a:ext uri="{FF2B5EF4-FFF2-40B4-BE49-F238E27FC236}">
                <a16:creationId xmlns="" xmlns:a16="http://schemas.microsoft.com/office/drawing/2014/main" id="{C876CA9A-B2E0-498A-AD88-C00D32B8A68D}"/>
              </a:ext>
            </a:extLst>
          </p:cNvPr>
          <p:cNvSpPr txBox="1"/>
          <p:nvPr/>
        </p:nvSpPr>
        <p:spPr>
          <a:xfrm>
            <a:off x="4213820" y="5057301"/>
            <a:ext cx="2781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23 projetos</a:t>
            </a:r>
            <a:endParaRPr lang="pt-BR" sz="4400" dirty="0">
              <a:solidFill>
                <a:schemeClr val="bg1"/>
              </a:solidFill>
            </a:endParaRPr>
          </a:p>
        </p:txBody>
      </p:sp>
      <p:grpSp>
        <p:nvGrpSpPr>
          <p:cNvPr id="127" name="Grupo 126"/>
          <p:cNvGrpSpPr/>
          <p:nvPr/>
        </p:nvGrpSpPr>
        <p:grpSpPr>
          <a:xfrm>
            <a:off x="5163177" y="4463930"/>
            <a:ext cx="658478" cy="658478"/>
            <a:chOff x="5626177" y="4440780"/>
            <a:chExt cx="658478" cy="658478"/>
          </a:xfrm>
        </p:grpSpPr>
        <p:sp>
          <p:nvSpPr>
            <p:cNvPr id="125" name="Elipse 124">
              <a:extLst>
                <a:ext uri="{FF2B5EF4-FFF2-40B4-BE49-F238E27FC236}">
                  <a16:creationId xmlns="" xmlns:a16="http://schemas.microsoft.com/office/drawing/2014/main" id="{3F627F18-735C-4F15-890D-3A3182E1FFD6}"/>
                </a:ext>
              </a:extLst>
            </p:cNvPr>
            <p:cNvSpPr/>
            <p:nvPr/>
          </p:nvSpPr>
          <p:spPr>
            <a:xfrm>
              <a:off x="5626177" y="4440780"/>
              <a:ext cx="658478" cy="658478"/>
            </a:xfrm>
            <a:prstGeom prst="ellipse">
              <a:avLst/>
            </a:prstGeom>
            <a:solidFill>
              <a:srgbClr val="00B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6" name="Freeform 5">
              <a:extLst>
                <a:ext uri="{FF2B5EF4-FFF2-40B4-BE49-F238E27FC236}">
                  <a16:creationId xmlns="" xmlns:a16="http://schemas.microsoft.com/office/drawing/2014/main" id="{FC604661-4B8E-4A69-9AFC-71DB67FD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7220" y="4634861"/>
              <a:ext cx="382694" cy="293467"/>
            </a:xfrm>
            <a:custGeom>
              <a:avLst/>
              <a:gdLst>
                <a:gd name="T0" fmla="*/ 1653 w 1684"/>
                <a:gd name="T1" fmla="*/ 179 h 1291"/>
                <a:gd name="T2" fmla="*/ 1506 w 1684"/>
                <a:gd name="T3" fmla="*/ 31 h 1291"/>
                <a:gd name="T4" fmla="*/ 1432 w 1684"/>
                <a:gd name="T5" fmla="*/ 0 h 1291"/>
                <a:gd name="T6" fmla="*/ 1358 w 1684"/>
                <a:gd name="T7" fmla="*/ 31 h 1291"/>
                <a:gd name="T8" fmla="*/ 645 w 1684"/>
                <a:gd name="T9" fmla="*/ 745 h 1291"/>
                <a:gd name="T10" fmla="*/ 326 w 1684"/>
                <a:gd name="T11" fmla="*/ 424 h 1291"/>
                <a:gd name="T12" fmla="*/ 252 w 1684"/>
                <a:gd name="T13" fmla="*/ 394 h 1291"/>
                <a:gd name="T14" fmla="*/ 178 w 1684"/>
                <a:gd name="T15" fmla="*/ 424 h 1291"/>
                <a:gd name="T16" fmla="*/ 30 w 1684"/>
                <a:gd name="T17" fmla="*/ 572 h 1291"/>
                <a:gd name="T18" fmla="*/ 0 w 1684"/>
                <a:gd name="T19" fmla="*/ 646 h 1291"/>
                <a:gd name="T20" fmla="*/ 30 w 1684"/>
                <a:gd name="T21" fmla="*/ 720 h 1291"/>
                <a:gd name="T22" fmla="*/ 424 w 1684"/>
                <a:gd name="T23" fmla="*/ 1113 h 1291"/>
                <a:gd name="T24" fmla="*/ 571 w 1684"/>
                <a:gd name="T25" fmla="*/ 1261 h 1291"/>
                <a:gd name="T26" fmla="*/ 645 w 1684"/>
                <a:gd name="T27" fmla="*/ 1291 h 1291"/>
                <a:gd name="T28" fmla="*/ 719 w 1684"/>
                <a:gd name="T29" fmla="*/ 1261 h 1291"/>
                <a:gd name="T30" fmla="*/ 867 w 1684"/>
                <a:gd name="T31" fmla="*/ 1113 h 1291"/>
                <a:gd name="T32" fmla="*/ 1653 w 1684"/>
                <a:gd name="T33" fmla="*/ 326 h 1291"/>
                <a:gd name="T34" fmla="*/ 1684 w 1684"/>
                <a:gd name="T35" fmla="*/ 252 h 1291"/>
                <a:gd name="T36" fmla="*/ 1653 w 1684"/>
                <a:gd name="T37" fmla="*/ 179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84" h="1291">
                  <a:moveTo>
                    <a:pt x="1653" y="179"/>
                  </a:moveTo>
                  <a:lnTo>
                    <a:pt x="1506" y="31"/>
                  </a:lnTo>
                  <a:cubicBezTo>
                    <a:pt x="1485" y="11"/>
                    <a:pt x="1461" y="0"/>
                    <a:pt x="1432" y="0"/>
                  </a:cubicBezTo>
                  <a:cubicBezTo>
                    <a:pt x="1403" y="0"/>
                    <a:pt x="1378" y="11"/>
                    <a:pt x="1358" y="31"/>
                  </a:cubicBezTo>
                  <a:lnTo>
                    <a:pt x="645" y="745"/>
                  </a:lnTo>
                  <a:lnTo>
                    <a:pt x="326" y="424"/>
                  </a:lnTo>
                  <a:cubicBezTo>
                    <a:pt x="306" y="404"/>
                    <a:pt x="281" y="394"/>
                    <a:pt x="252" y="394"/>
                  </a:cubicBezTo>
                  <a:cubicBezTo>
                    <a:pt x="223" y="394"/>
                    <a:pt x="198" y="404"/>
                    <a:pt x="178" y="424"/>
                  </a:cubicBezTo>
                  <a:lnTo>
                    <a:pt x="30" y="572"/>
                  </a:lnTo>
                  <a:cubicBezTo>
                    <a:pt x="10" y="592"/>
                    <a:pt x="0" y="617"/>
                    <a:pt x="0" y="646"/>
                  </a:cubicBezTo>
                  <a:cubicBezTo>
                    <a:pt x="0" y="675"/>
                    <a:pt x="10" y="699"/>
                    <a:pt x="30" y="720"/>
                  </a:cubicBezTo>
                  <a:lnTo>
                    <a:pt x="424" y="1113"/>
                  </a:lnTo>
                  <a:lnTo>
                    <a:pt x="571" y="1261"/>
                  </a:lnTo>
                  <a:cubicBezTo>
                    <a:pt x="592" y="1281"/>
                    <a:pt x="616" y="1291"/>
                    <a:pt x="645" y="1291"/>
                  </a:cubicBezTo>
                  <a:cubicBezTo>
                    <a:pt x="674" y="1291"/>
                    <a:pt x="699" y="1281"/>
                    <a:pt x="719" y="1261"/>
                  </a:cubicBezTo>
                  <a:lnTo>
                    <a:pt x="867" y="1113"/>
                  </a:lnTo>
                  <a:lnTo>
                    <a:pt x="1653" y="326"/>
                  </a:lnTo>
                  <a:cubicBezTo>
                    <a:pt x="1674" y="306"/>
                    <a:pt x="1684" y="281"/>
                    <a:pt x="1684" y="252"/>
                  </a:cubicBezTo>
                  <a:cubicBezTo>
                    <a:pt x="1684" y="224"/>
                    <a:pt x="1674" y="199"/>
                    <a:pt x="165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1016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6" grpId="0"/>
      <p:bldP spid="1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9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99" name="Imagem 498">
              <a:extLst>
                <a:ext uri="{FF2B5EF4-FFF2-40B4-BE49-F238E27FC236}">
                  <a16:creationId xmlns="" xmlns:a16="http://schemas.microsoft.com/office/drawing/2014/main" id="{9D5829C1-7A95-462E-82DA-724664089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00" name="mask_verde">
              <a:extLst>
                <a:ext uri="{FF2B5EF4-FFF2-40B4-BE49-F238E27FC236}">
                  <a16:creationId xmlns="" xmlns:a16="http://schemas.microsoft.com/office/drawing/2014/main" id="{0DAC1E31-37D0-41B0-8C6C-21CCCEF1D841}"/>
                </a:ext>
              </a:extLst>
            </p:cNvPr>
            <p:cNvSpPr/>
            <p:nvPr/>
          </p:nvSpPr>
          <p:spPr>
            <a:xfrm>
              <a:off x="1524" y="0"/>
              <a:ext cx="12188952" cy="68580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1" name="mask_verde">
              <a:extLst>
                <a:ext uri="{FF2B5EF4-FFF2-40B4-BE49-F238E27FC236}">
                  <a16:creationId xmlns="" xmlns:a16="http://schemas.microsoft.com/office/drawing/2014/main" id="{AA29DA65-86E1-44D6-BC2A-1EABEBA6ECEC}"/>
                </a:ext>
              </a:extLst>
            </p:cNvPr>
            <p:cNvSpPr/>
            <p:nvPr/>
          </p:nvSpPr>
          <p:spPr>
            <a:xfrm>
              <a:off x="1524" y="0"/>
              <a:ext cx="12188952" cy="6858000"/>
            </a:xfrm>
            <a:prstGeom prst="rect">
              <a:avLst/>
            </a:prstGeom>
            <a:gradFill>
              <a:gsLst>
                <a:gs pos="50000">
                  <a:srgbClr val="006979">
                    <a:alpha val="70000"/>
                  </a:srgbClr>
                </a:gs>
                <a:gs pos="29000">
                  <a:srgbClr val="005061">
                    <a:alpha val="70000"/>
                  </a:srgbClr>
                </a:gs>
                <a:gs pos="7000">
                  <a:srgbClr val="004254">
                    <a:alpha val="70000"/>
                  </a:srgbClr>
                </a:gs>
                <a:gs pos="100000">
                  <a:srgbClr val="007A8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2" name="Retângulo 51">
            <a:extLst>
              <a:ext uri="{FF2B5EF4-FFF2-40B4-BE49-F238E27FC236}">
                <a16:creationId xmlns="" xmlns:a16="http://schemas.microsoft.com/office/drawing/2014/main" id="{C95DF7F1-2FEC-4C1C-9287-5EE976DD11C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B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="" xmlns:a16="http://schemas.microsoft.com/office/drawing/2014/main" id="{B00C53CF-C9DF-4CE2-9082-D8C3C5809BEC}"/>
              </a:ext>
            </a:extLst>
          </p:cNvPr>
          <p:cNvSpPr txBox="1"/>
          <p:nvPr/>
        </p:nvSpPr>
        <p:spPr>
          <a:xfrm>
            <a:off x="217902" y="118508"/>
            <a:ext cx="11650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spc="-70" dirty="0" smtClean="0">
                <a:solidFill>
                  <a:srgbClr val="007B8B"/>
                </a:solidFill>
              </a:rPr>
              <a:t>Alguns Projetos e suas Contribuições Previstas 				</a:t>
            </a:r>
            <a:r>
              <a:rPr lang="pt-BR" sz="3200" spc="-70" dirty="0" smtClean="0">
                <a:solidFill>
                  <a:srgbClr val="C7EDEF"/>
                </a:solidFill>
              </a:rPr>
              <a:t>•</a:t>
            </a:r>
            <a:r>
              <a:rPr lang="pt-BR" sz="3200" spc="-70" dirty="0" smtClean="0">
                <a:solidFill>
                  <a:schemeClr val="bg1"/>
                </a:solidFill>
              </a:rPr>
              <a:t> </a:t>
            </a:r>
            <a:r>
              <a:rPr lang="pt-BR" sz="3200" spc="-70" dirty="0">
                <a:solidFill>
                  <a:schemeClr val="bg1"/>
                </a:solidFill>
              </a:rPr>
              <a:t>Triênio </a:t>
            </a:r>
            <a:r>
              <a:rPr lang="pt-BR" sz="3200" spc="-70" dirty="0" smtClean="0">
                <a:solidFill>
                  <a:schemeClr val="bg1"/>
                </a:solidFill>
              </a:rPr>
              <a:t>2018-2020</a:t>
            </a:r>
            <a:endParaRPr lang="pt-BR" sz="3200" spc="-70" dirty="0">
              <a:solidFill>
                <a:schemeClr val="bg1"/>
              </a:solidFill>
            </a:endParaRPr>
          </a:p>
        </p:txBody>
      </p:sp>
      <p:grpSp>
        <p:nvGrpSpPr>
          <p:cNvPr id="66" name="Grupo 65"/>
          <p:cNvGrpSpPr/>
          <p:nvPr/>
        </p:nvGrpSpPr>
        <p:grpSpPr>
          <a:xfrm>
            <a:off x="52550" y="991700"/>
            <a:ext cx="5749160" cy="1772518"/>
            <a:chOff x="52550" y="991700"/>
            <a:chExt cx="5749160" cy="1772518"/>
          </a:xfrm>
        </p:grpSpPr>
        <p:sp>
          <p:nvSpPr>
            <p:cNvPr id="281" name="Retângulo 280">
              <a:extLst>
                <a:ext uri="{FF2B5EF4-FFF2-40B4-BE49-F238E27FC236}">
                  <a16:creationId xmlns="" xmlns:a16="http://schemas.microsoft.com/office/drawing/2014/main" id="{57398324-10DA-47E6-8877-778ACCB1E83E}"/>
                </a:ext>
              </a:extLst>
            </p:cNvPr>
            <p:cNvSpPr/>
            <p:nvPr/>
          </p:nvSpPr>
          <p:spPr>
            <a:xfrm>
              <a:off x="148116" y="991700"/>
              <a:ext cx="5644374" cy="1772518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6" name="Elipse 285">
              <a:extLst>
                <a:ext uri="{FF2B5EF4-FFF2-40B4-BE49-F238E27FC236}">
                  <a16:creationId xmlns="" xmlns:a16="http://schemas.microsoft.com/office/drawing/2014/main" id="{3E6FCC0D-67E2-43B3-B0A1-35EBECE0EF51}"/>
                </a:ext>
              </a:extLst>
            </p:cNvPr>
            <p:cNvSpPr>
              <a:spLocks/>
            </p:cNvSpPr>
            <p:nvPr/>
          </p:nvSpPr>
          <p:spPr>
            <a:xfrm>
              <a:off x="2312318" y="1109346"/>
              <a:ext cx="1152000" cy="1152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0" name="CaixaDeTexto 289">
              <a:extLst>
                <a:ext uri="{FF2B5EF4-FFF2-40B4-BE49-F238E27FC236}">
                  <a16:creationId xmlns="" xmlns:a16="http://schemas.microsoft.com/office/drawing/2014/main" id="{E6845D00-A2E2-43D2-837B-BF3AFC8742E1}"/>
                </a:ext>
              </a:extLst>
            </p:cNvPr>
            <p:cNvSpPr txBox="1"/>
            <p:nvPr/>
          </p:nvSpPr>
          <p:spPr>
            <a:xfrm>
              <a:off x="52550" y="2265816"/>
              <a:ext cx="5749160" cy="38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Reestruturação de Hospitais Públicos</a:t>
              </a:r>
            </a:p>
          </p:txBody>
        </p:sp>
        <p:pic>
          <p:nvPicPr>
            <p:cNvPr id="107" name="Imagem 106">
              <a:extLst>
                <a:ext uri="{FF2B5EF4-FFF2-40B4-BE49-F238E27FC236}">
                  <a16:creationId xmlns="" xmlns:a16="http://schemas.microsoft.com/office/drawing/2014/main" id="{0F619F2B-7F80-4CAF-ABF7-E2150AA58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159" y="1337188"/>
              <a:ext cx="853288" cy="638763"/>
            </a:xfrm>
            <a:prstGeom prst="rect">
              <a:avLst/>
            </a:prstGeom>
          </p:spPr>
        </p:pic>
      </p:grpSp>
      <p:sp>
        <p:nvSpPr>
          <p:cNvPr id="64" name="CaixaDeTexto 63">
            <a:extLst>
              <a:ext uri="{FF2B5EF4-FFF2-40B4-BE49-F238E27FC236}">
                <a16:creationId xmlns="" xmlns:a16="http://schemas.microsoft.com/office/drawing/2014/main" id="{0F8BB790-DC10-47CF-9613-DEC2E91C7E8A}"/>
              </a:ext>
            </a:extLst>
          </p:cNvPr>
          <p:cNvSpPr txBox="1"/>
          <p:nvPr/>
        </p:nvSpPr>
        <p:spPr>
          <a:xfrm>
            <a:off x="-150475" y="6598191"/>
            <a:ext cx="831439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pt-BR" sz="800" dirty="0" smtClean="0">
                <a:solidFill>
                  <a:schemeClr val="bg1"/>
                </a:solidFill>
                <a:latin typeface="+mj-lt"/>
              </a:rPr>
              <a:t>AFL 2018</a:t>
            </a:r>
            <a:endParaRPr lang="pt-BR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3593" y="2833394"/>
            <a:ext cx="5843731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FAHosp – Ferramenta de Avaliação Hospitalar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Avaliação de 21 Hospitais Públicos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Processos de Qualidade e Segurança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Implantação do NSP e GR</a:t>
            </a:r>
            <a:endParaRPr kumimoji="0" lang="pt-BR" sz="1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	Implantação do NIR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Capacitação em </a:t>
            </a:r>
            <a:r>
              <a:rPr kumimoji="0" lang="pt-BR" sz="1400" b="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Lean na Assistência à Saúde (</a:t>
            </a: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desde 2015)</a:t>
            </a:r>
            <a:endParaRPr kumimoji="0" lang="pt-BR" sz="1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	Capacitação em Ferramentas da Qualidade e 	Segurança 	do Paciente</a:t>
            </a:r>
            <a:endParaRPr kumimoji="0" lang="pt-BR" sz="11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Implantação de Processos Assistenciais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Diagnóstico e implantação das comissões intra hospitalares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Apoiar a implantação de Rounds nas UTI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Apoiar a Implantação da SAE e Gerenciamento Seguro de 	Medicamentos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Apoio na implantação de Processos de Gestão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	</a:t>
            </a: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Apoiar a implantação do Planejamento Estratégico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	Apoiar a implantação do Modelo Assistencial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	Implantar Gestão por indicadores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31730" t="31595" r="34515" b="23848"/>
          <a:stretch>
            <a:fillRect/>
          </a:stretch>
        </p:blipFill>
        <p:spPr bwMode="auto">
          <a:xfrm>
            <a:off x="6178775" y="1359273"/>
            <a:ext cx="6013225" cy="496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5" name="Grupo 74"/>
          <p:cNvGrpSpPr/>
          <p:nvPr/>
        </p:nvGrpSpPr>
        <p:grpSpPr>
          <a:xfrm>
            <a:off x="6146637" y="989065"/>
            <a:ext cx="6084000" cy="5727266"/>
            <a:chOff x="5958924" y="989064"/>
            <a:chExt cx="6084000" cy="572726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278" t="4726" r="2954" b="11696"/>
            <a:stretch>
              <a:fillRect/>
            </a:stretch>
          </p:blipFill>
          <p:spPr bwMode="auto">
            <a:xfrm>
              <a:off x="5974652" y="989064"/>
              <a:ext cx="6037208" cy="332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/>
            <p:cNvPicPr preferRelativeResize="0">
              <a:picLocks noChangeArrowheads="1"/>
            </p:cNvPicPr>
            <p:nvPr/>
          </p:nvPicPr>
          <p:blipFill>
            <a:blip r:embed="rId6" cstate="print"/>
            <a:srcRect l="7606" t="7021" r="8453" b="6010"/>
            <a:stretch>
              <a:fillRect/>
            </a:stretch>
          </p:blipFill>
          <p:spPr bwMode="auto">
            <a:xfrm>
              <a:off x="5958924" y="2777457"/>
              <a:ext cx="6084000" cy="3938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35098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9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99" name="Imagem 498">
              <a:extLst>
                <a:ext uri="{FF2B5EF4-FFF2-40B4-BE49-F238E27FC236}">
                  <a16:creationId xmlns="" xmlns:a16="http://schemas.microsoft.com/office/drawing/2014/main" id="{9D5829C1-7A95-462E-82DA-724664089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00" name="mask_verde">
              <a:extLst>
                <a:ext uri="{FF2B5EF4-FFF2-40B4-BE49-F238E27FC236}">
                  <a16:creationId xmlns="" xmlns:a16="http://schemas.microsoft.com/office/drawing/2014/main" id="{0DAC1E31-37D0-41B0-8C6C-21CCCEF1D841}"/>
                </a:ext>
              </a:extLst>
            </p:cNvPr>
            <p:cNvSpPr/>
            <p:nvPr/>
          </p:nvSpPr>
          <p:spPr>
            <a:xfrm>
              <a:off x="1524" y="0"/>
              <a:ext cx="12188952" cy="68580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1" name="mask_verde">
              <a:extLst>
                <a:ext uri="{FF2B5EF4-FFF2-40B4-BE49-F238E27FC236}">
                  <a16:creationId xmlns="" xmlns:a16="http://schemas.microsoft.com/office/drawing/2014/main" id="{AA29DA65-86E1-44D6-BC2A-1EABEBA6ECEC}"/>
                </a:ext>
              </a:extLst>
            </p:cNvPr>
            <p:cNvSpPr/>
            <p:nvPr/>
          </p:nvSpPr>
          <p:spPr>
            <a:xfrm>
              <a:off x="1524" y="0"/>
              <a:ext cx="12188952" cy="6858000"/>
            </a:xfrm>
            <a:prstGeom prst="rect">
              <a:avLst/>
            </a:prstGeom>
            <a:gradFill>
              <a:gsLst>
                <a:gs pos="50000">
                  <a:srgbClr val="006979">
                    <a:alpha val="70000"/>
                  </a:srgbClr>
                </a:gs>
                <a:gs pos="29000">
                  <a:srgbClr val="005061">
                    <a:alpha val="70000"/>
                  </a:srgbClr>
                </a:gs>
                <a:gs pos="7000">
                  <a:srgbClr val="004254">
                    <a:alpha val="70000"/>
                  </a:srgbClr>
                </a:gs>
                <a:gs pos="100000">
                  <a:srgbClr val="007A8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2" name="Retângulo 51">
            <a:extLst>
              <a:ext uri="{FF2B5EF4-FFF2-40B4-BE49-F238E27FC236}">
                <a16:creationId xmlns="" xmlns:a16="http://schemas.microsoft.com/office/drawing/2014/main" id="{C95DF7F1-2FEC-4C1C-9287-5EE976DD11C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B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="" xmlns:a16="http://schemas.microsoft.com/office/drawing/2014/main" id="{B00C53CF-C9DF-4CE2-9082-D8C3C5809BEC}"/>
              </a:ext>
            </a:extLst>
          </p:cNvPr>
          <p:cNvSpPr txBox="1"/>
          <p:nvPr/>
        </p:nvSpPr>
        <p:spPr>
          <a:xfrm>
            <a:off x="217902" y="118508"/>
            <a:ext cx="11650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spc="-70" dirty="0" smtClean="0">
                <a:solidFill>
                  <a:srgbClr val="007B8B"/>
                </a:solidFill>
              </a:rPr>
              <a:t>Alguns Projetos e suas Contribuições Previstas 				</a:t>
            </a:r>
            <a:r>
              <a:rPr lang="pt-BR" sz="3200" spc="-70" dirty="0" smtClean="0">
                <a:solidFill>
                  <a:srgbClr val="C7EDEF"/>
                </a:solidFill>
              </a:rPr>
              <a:t>•</a:t>
            </a:r>
            <a:r>
              <a:rPr lang="pt-BR" sz="3200" spc="-70" dirty="0" smtClean="0">
                <a:solidFill>
                  <a:schemeClr val="bg1"/>
                </a:solidFill>
              </a:rPr>
              <a:t> </a:t>
            </a:r>
            <a:r>
              <a:rPr lang="pt-BR" sz="3200" spc="-70" dirty="0">
                <a:solidFill>
                  <a:schemeClr val="bg1"/>
                </a:solidFill>
              </a:rPr>
              <a:t>Triênio </a:t>
            </a:r>
            <a:r>
              <a:rPr lang="pt-BR" sz="3200" spc="-70" dirty="0" smtClean="0">
                <a:solidFill>
                  <a:schemeClr val="bg1"/>
                </a:solidFill>
              </a:rPr>
              <a:t>2018-2020</a:t>
            </a:r>
            <a:endParaRPr lang="pt-BR" sz="3200" spc="-70" dirty="0">
              <a:solidFill>
                <a:schemeClr val="bg1"/>
              </a:solidFill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="" xmlns:a16="http://schemas.microsoft.com/office/drawing/2014/main" id="{0F8BB790-DC10-47CF-9613-DEC2E91C7E8A}"/>
              </a:ext>
            </a:extLst>
          </p:cNvPr>
          <p:cNvSpPr txBox="1"/>
          <p:nvPr/>
        </p:nvSpPr>
        <p:spPr>
          <a:xfrm>
            <a:off x="-150475" y="6598191"/>
            <a:ext cx="831439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pt-BR" sz="800" dirty="0" smtClean="0">
                <a:solidFill>
                  <a:schemeClr val="bg1"/>
                </a:solidFill>
                <a:latin typeface="+mj-lt"/>
              </a:rPr>
              <a:t>AFL 2018</a:t>
            </a:r>
            <a:endParaRPr lang="pt-BR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Rectangle 1"/>
          <p:cNvSpPr>
            <a:spLocks noChangeArrowheads="1"/>
          </p:cNvSpPr>
          <p:nvPr/>
        </p:nvSpPr>
        <p:spPr bwMode="auto">
          <a:xfrm>
            <a:off x="0" y="3051218"/>
            <a:ext cx="584373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Realizar um Estudo de não inferioridade 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Comparar o atendimento presencial do Endocrinologista  	e 	o realizado apenas via telemedicina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	 Avaliação de exames laboratoriais 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	Questionário de qualidade de vida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	Grau de satisfação paciente e profissionais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	 Análise de microcusteio (hora presencial x hora 	telemedicina)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6" name="Grupo 75"/>
          <p:cNvGrpSpPr/>
          <p:nvPr/>
        </p:nvGrpSpPr>
        <p:grpSpPr>
          <a:xfrm>
            <a:off x="42040" y="965283"/>
            <a:ext cx="5749160" cy="1833077"/>
            <a:chOff x="42040" y="965283"/>
            <a:chExt cx="5749160" cy="1833077"/>
          </a:xfrm>
        </p:grpSpPr>
        <p:sp>
          <p:nvSpPr>
            <p:cNvPr id="66" name="Retângulo 65">
              <a:extLst>
                <a:ext uri="{FF2B5EF4-FFF2-40B4-BE49-F238E27FC236}">
                  <a16:creationId xmlns="" xmlns:a16="http://schemas.microsoft.com/office/drawing/2014/main" id="{57398324-10DA-47E6-8877-778ACCB1E83E}"/>
                </a:ext>
              </a:extLst>
            </p:cNvPr>
            <p:cNvSpPr/>
            <p:nvPr/>
          </p:nvSpPr>
          <p:spPr>
            <a:xfrm>
              <a:off x="127096" y="965283"/>
              <a:ext cx="5644374" cy="1772518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Elipse 66">
              <a:extLst>
                <a:ext uri="{FF2B5EF4-FFF2-40B4-BE49-F238E27FC236}">
                  <a16:creationId xmlns="" xmlns:a16="http://schemas.microsoft.com/office/drawing/2014/main" id="{3E6FCC0D-67E2-43B3-B0A1-35EBECE0EF51}"/>
                </a:ext>
              </a:extLst>
            </p:cNvPr>
            <p:cNvSpPr>
              <a:spLocks/>
            </p:cNvSpPr>
            <p:nvPr/>
          </p:nvSpPr>
          <p:spPr>
            <a:xfrm>
              <a:off x="2291298" y="978754"/>
              <a:ext cx="1152000" cy="1152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="" xmlns:a16="http://schemas.microsoft.com/office/drawing/2014/main" id="{E6845D00-A2E2-43D2-837B-BF3AFC8742E1}"/>
                </a:ext>
              </a:extLst>
            </p:cNvPr>
            <p:cNvSpPr txBox="1"/>
            <p:nvPr/>
          </p:nvSpPr>
          <p:spPr>
            <a:xfrm>
              <a:off x="42040" y="2028919"/>
              <a:ext cx="5749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Ensaio Clínico Randomizado – Teleconsulta</a:t>
              </a:r>
            </a:p>
            <a:p>
              <a:pPr algn="ctr"/>
              <a:r>
                <a:rPr lang="pt-BR" sz="2000" b="1" dirty="0" smtClean="0">
                  <a:solidFill>
                    <a:schemeClr val="bg1"/>
                  </a:solidFill>
                </a:rPr>
                <a:t>Pacientes com Diabetes Mellitus</a:t>
              </a:r>
            </a:p>
          </p:txBody>
        </p:sp>
        <p:pic>
          <p:nvPicPr>
            <p:cNvPr id="112" name="Imagem 111">
              <a:extLst>
                <a:ext uri="{FF2B5EF4-FFF2-40B4-BE49-F238E27FC236}">
                  <a16:creationId xmlns="" xmlns:a16="http://schemas.microsoft.com/office/drawing/2014/main" id="{9218F317-5733-47DE-8F12-2F9C2D13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505" y="1064732"/>
              <a:ext cx="607129" cy="831059"/>
            </a:xfrm>
            <a:prstGeom prst="rect">
              <a:avLst/>
            </a:prstGeom>
          </p:spPr>
        </p:pic>
      </p:grpSp>
      <p:grpSp>
        <p:nvGrpSpPr>
          <p:cNvPr id="75" name="Grupo 74"/>
          <p:cNvGrpSpPr/>
          <p:nvPr/>
        </p:nvGrpSpPr>
        <p:grpSpPr>
          <a:xfrm>
            <a:off x="6170283" y="2314974"/>
            <a:ext cx="5844138" cy="3264061"/>
            <a:chOff x="6170283" y="2314974"/>
            <a:chExt cx="5844138" cy="3264061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3629" t="31595" r="39409" b="17502"/>
            <a:stretch>
              <a:fillRect/>
            </a:stretch>
          </p:blipFill>
          <p:spPr bwMode="auto">
            <a:xfrm>
              <a:off x="6170283" y="2314974"/>
              <a:ext cx="5844138" cy="3264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8312" t="35646" r="52827" b="20742"/>
            <a:stretch>
              <a:fillRect/>
            </a:stretch>
          </p:blipFill>
          <p:spPr bwMode="auto">
            <a:xfrm>
              <a:off x="9144002" y="2329727"/>
              <a:ext cx="578733" cy="546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8312" t="35646" r="52827" b="20742"/>
            <a:stretch>
              <a:fillRect/>
            </a:stretch>
          </p:blipFill>
          <p:spPr bwMode="auto">
            <a:xfrm>
              <a:off x="9157505" y="4380375"/>
              <a:ext cx="578733" cy="546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8312" t="35646" r="52827" b="20742"/>
            <a:stretch>
              <a:fillRect/>
            </a:stretch>
          </p:blipFill>
          <p:spPr bwMode="auto">
            <a:xfrm>
              <a:off x="10988243" y="3155379"/>
              <a:ext cx="578733" cy="546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35098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9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99" name="Imagem 498">
              <a:extLst>
                <a:ext uri="{FF2B5EF4-FFF2-40B4-BE49-F238E27FC236}">
                  <a16:creationId xmlns="" xmlns:a16="http://schemas.microsoft.com/office/drawing/2014/main" id="{9D5829C1-7A95-462E-82DA-724664089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00" name="mask_verde">
              <a:extLst>
                <a:ext uri="{FF2B5EF4-FFF2-40B4-BE49-F238E27FC236}">
                  <a16:creationId xmlns="" xmlns:a16="http://schemas.microsoft.com/office/drawing/2014/main" id="{0DAC1E31-37D0-41B0-8C6C-21CCCEF1D841}"/>
                </a:ext>
              </a:extLst>
            </p:cNvPr>
            <p:cNvSpPr/>
            <p:nvPr/>
          </p:nvSpPr>
          <p:spPr>
            <a:xfrm>
              <a:off x="1524" y="0"/>
              <a:ext cx="12188952" cy="68580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1" name="mask_verde">
              <a:extLst>
                <a:ext uri="{FF2B5EF4-FFF2-40B4-BE49-F238E27FC236}">
                  <a16:creationId xmlns="" xmlns:a16="http://schemas.microsoft.com/office/drawing/2014/main" id="{AA29DA65-86E1-44D6-BC2A-1EABEBA6ECEC}"/>
                </a:ext>
              </a:extLst>
            </p:cNvPr>
            <p:cNvSpPr/>
            <p:nvPr/>
          </p:nvSpPr>
          <p:spPr>
            <a:xfrm>
              <a:off x="1524" y="0"/>
              <a:ext cx="12188952" cy="6858000"/>
            </a:xfrm>
            <a:prstGeom prst="rect">
              <a:avLst/>
            </a:prstGeom>
            <a:gradFill>
              <a:gsLst>
                <a:gs pos="50000">
                  <a:srgbClr val="006979">
                    <a:alpha val="70000"/>
                  </a:srgbClr>
                </a:gs>
                <a:gs pos="29000">
                  <a:srgbClr val="005061">
                    <a:alpha val="70000"/>
                  </a:srgbClr>
                </a:gs>
                <a:gs pos="7000">
                  <a:srgbClr val="004254">
                    <a:alpha val="70000"/>
                  </a:srgbClr>
                </a:gs>
                <a:gs pos="100000">
                  <a:srgbClr val="007A8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2" name="Retângulo 51">
            <a:extLst>
              <a:ext uri="{FF2B5EF4-FFF2-40B4-BE49-F238E27FC236}">
                <a16:creationId xmlns="" xmlns:a16="http://schemas.microsoft.com/office/drawing/2014/main" id="{C95DF7F1-2FEC-4C1C-9287-5EE976DD11C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0B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="" xmlns:a16="http://schemas.microsoft.com/office/drawing/2014/main" id="{B00C53CF-C9DF-4CE2-9082-D8C3C5809BEC}"/>
              </a:ext>
            </a:extLst>
          </p:cNvPr>
          <p:cNvSpPr txBox="1"/>
          <p:nvPr/>
        </p:nvSpPr>
        <p:spPr>
          <a:xfrm>
            <a:off x="217902" y="118508"/>
            <a:ext cx="11650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spc="-70" dirty="0" smtClean="0">
                <a:solidFill>
                  <a:srgbClr val="007B8B"/>
                </a:solidFill>
              </a:rPr>
              <a:t>Alguns Projetos e suas Contribuições Previstas 				</a:t>
            </a:r>
            <a:r>
              <a:rPr lang="pt-BR" sz="3200" spc="-70" dirty="0" smtClean="0">
                <a:solidFill>
                  <a:srgbClr val="C7EDEF"/>
                </a:solidFill>
              </a:rPr>
              <a:t>•</a:t>
            </a:r>
            <a:r>
              <a:rPr lang="pt-BR" sz="3200" spc="-70" dirty="0" smtClean="0">
                <a:solidFill>
                  <a:schemeClr val="bg1"/>
                </a:solidFill>
              </a:rPr>
              <a:t> </a:t>
            </a:r>
            <a:r>
              <a:rPr lang="pt-BR" sz="3200" spc="-70" dirty="0">
                <a:solidFill>
                  <a:schemeClr val="bg1"/>
                </a:solidFill>
              </a:rPr>
              <a:t>Triênio </a:t>
            </a:r>
            <a:r>
              <a:rPr lang="pt-BR" sz="3200" spc="-70" dirty="0" smtClean="0">
                <a:solidFill>
                  <a:schemeClr val="bg1"/>
                </a:solidFill>
              </a:rPr>
              <a:t>2018-2020</a:t>
            </a:r>
            <a:endParaRPr lang="pt-BR" sz="3200" spc="-70" dirty="0">
              <a:solidFill>
                <a:schemeClr val="bg1"/>
              </a:solidFill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="" xmlns:a16="http://schemas.microsoft.com/office/drawing/2014/main" id="{0F8BB790-DC10-47CF-9613-DEC2E91C7E8A}"/>
              </a:ext>
            </a:extLst>
          </p:cNvPr>
          <p:cNvSpPr txBox="1"/>
          <p:nvPr/>
        </p:nvSpPr>
        <p:spPr>
          <a:xfrm>
            <a:off x="-150475" y="6598191"/>
            <a:ext cx="831439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pt-BR" sz="800" dirty="0" smtClean="0">
                <a:solidFill>
                  <a:schemeClr val="bg1"/>
                </a:solidFill>
                <a:latin typeface="+mj-lt"/>
              </a:rPr>
              <a:t>AFL 2018</a:t>
            </a:r>
            <a:endParaRPr lang="pt-BR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Rectangle 1"/>
          <p:cNvSpPr>
            <a:spLocks noChangeArrowheads="1"/>
          </p:cNvSpPr>
          <p:nvPr/>
        </p:nvSpPr>
        <p:spPr bwMode="auto">
          <a:xfrm>
            <a:off x="84084" y="2928773"/>
            <a:ext cx="5652000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Elaboração de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05 novos PCDT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Entre eles: 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	Obesidade em adultos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	Niemann Pick C (doença rara)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	Artrite  Idiopática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pt-BR" sz="16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Revisão de 46 PCDT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eles:</a:t>
            </a:r>
            <a:endParaRPr kumimoji="0" lang="pt-BR" sz="1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		Câncer de Mama</a:t>
            </a:r>
            <a:endParaRPr kumimoji="0" lang="pt-BR" sz="1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		Câncer</a:t>
            </a:r>
            <a:r>
              <a:rPr kumimoji="0" lang="pt-BR" sz="1400" b="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de pulmão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sz="1400" i="1" baseline="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	Asma</a:t>
            </a:r>
            <a:endParaRPr kumimoji="0" lang="pt-BR" sz="1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sz="11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Elaboração de 8 informes de MHT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 02 Oficinas de capacitação PCDT e MHT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2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Utilização do método GRADE de pesquisa.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	Realização de Informes e Estudos de MHT baseados no 	Guia Metodológico e Diretrizes em MHT</a:t>
            </a:r>
          </a:p>
        </p:txBody>
      </p:sp>
      <p:grpSp>
        <p:nvGrpSpPr>
          <p:cNvPr id="82" name="Grupo 81"/>
          <p:cNvGrpSpPr/>
          <p:nvPr/>
        </p:nvGrpSpPr>
        <p:grpSpPr>
          <a:xfrm>
            <a:off x="21172" y="914399"/>
            <a:ext cx="5749160" cy="1906762"/>
            <a:chOff x="21172" y="914399"/>
            <a:chExt cx="5749160" cy="1906762"/>
          </a:xfrm>
        </p:grpSpPr>
        <p:sp>
          <p:nvSpPr>
            <p:cNvPr id="66" name="Retângulo 65">
              <a:extLst>
                <a:ext uri="{FF2B5EF4-FFF2-40B4-BE49-F238E27FC236}">
                  <a16:creationId xmlns="" xmlns:a16="http://schemas.microsoft.com/office/drawing/2014/main" id="{57398324-10DA-47E6-8877-778ACCB1E83E}"/>
                </a:ext>
              </a:extLst>
            </p:cNvPr>
            <p:cNvSpPr/>
            <p:nvPr/>
          </p:nvSpPr>
          <p:spPr>
            <a:xfrm>
              <a:off x="95718" y="914399"/>
              <a:ext cx="5644374" cy="1870842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Elipse 66">
              <a:extLst>
                <a:ext uri="{FF2B5EF4-FFF2-40B4-BE49-F238E27FC236}">
                  <a16:creationId xmlns="" xmlns:a16="http://schemas.microsoft.com/office/drawing/2014/main" id="{3E6FCC0D-67E2-43B3-B0A1-35EBECE0EF51}"/>
                </a:ext>
              </a:extLst>
            </p:cNvPr>
            <p:cNvSpPr>
              <a:spLocks/>
            </p:cNvSpPr>
            <p:nvPr/>
          </p:nvSpPr>
          <p:spPr>
            <a:xfrm>
              <a:off x="2301960" y="1019865"/>
              <a:ext cx="1152000" cy="1152000"/>
            </a:xfrm>
            <a:prstGeom prst="ellipse">
              <a:avLst/>
            </a:prstGeom>
            <a:solidFill>
              <a:srgbClr val="004254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="" xmlns:a16="http://schemas.microsoft.com/office/drawing/2014/main" id="{E6845D00-A2E2-43D2-837B-BF3AFC8742E1}"/>
                </a:ext>
              </a:extLst>
            </p:cNvPr>
            <p:cNvSpPr txBox="1"/>
            <p:nvPr/>
          </p:nvSpPr>
          <p:spPr>
            <a:xfrm>
              <a:off x="21172" y="2113275"/>
              <a:ext cx="5749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bg1"/>
                  </a:solidFill>
                </a:rPr>
                <a:t>Protocolos Clínicos e Diretrizes Terapêuticas (PCDT)</a:t>
              </a:r>
            </a:p>
            <a:p>
              <a:pPr algn="ctr"/>
              <a:r>
                <a:rPr lang="pt-BR" sz="2000" b="1" dirty="0" smtClean="0">
                  <a:solidFill>
                    <a:schemeClr val="bg1"/>
                  </a:solidFill>
                </a:rPr>
                <a:t>Monitoramento do Horizonte Tecnológico (MHT)</a:t>
              </a:r>
            </a:p>
          </p:txBody>
        </p:sp>
        <p:pic>
          <p:nvPicPr>
            <p:cNvPr id="65" name="Imagem 64">
              <a:extLst>
                <a:ext uri="{FF2B5EF4-FFF2-40B4-BE49-F238E27FC236}">
                  <a16:creationId xmlns="" xmlns:a16="http://schemas.microsoft.com/office/drawing/2014/main" id="{15D8260B-9D8C-4666-BA8F-B184B1116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576" y="1193483"/>
              <a:ext cx="604719" cy="772766"/>
            </a:xfrm>
            <a:prstGeom prst="rect">
              <a:avLst/>
            </a:prstGeom>
          </p:spPr>
        </p:pic>
      </p:grpSp>
      <p:pic>
        <p:nvPicPr>
          <p:cNvPr id="1034" name="Picture 10"/>
          <p:cNvPicPr preferRelativeResize="0">
            <a:picLocks noChangeArrowheads="1"/>
          </p:cNvPicPr>
          <p:nvPr/>
        </p:nvPicPr>
        <p:blipFill>
          <a:blip r:embed="rId4" cstate="print"/>
          <a:srcRect l="5007" t="27248" r="35229" b="28598"/>
          <a:stretch>
            <a:fillRect/>
          </a:stretch>
        </p:blipFill>
        <p:spPr bwMode="auto">
          <a:xfrm>
            <a:off x="6368529" y="2386822"/>
            <a:ext cx="5688000" cy="266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3647" t="20580" r="13333" b="22824"/>
          <a:stretch>
            <a:fillRect/>
          </a:stretch>
        </p:blipFill>
        <p:spPr bwMode="auto">
          <a:xfrm>
            <a:off x="6362815" y="2389173"/>
            <a:ext cx="5697505" cy="276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2353" t="22714" r="37098" b="26597"/>
          <a:stretch>
            <a:fillRect/>
          </a:stretch>
        </p:blipFill>
        <p:spPr bwMode="auto">
          <a:xfrm>
            <a:off x="6363005" y="2299854"/>
            <a:ext cx="5684779" cy="297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l="7180" t="28492" r="35542" b="20614"/>
          <a:stretch>
            <a:fillRect/>
          </a:stretch>
        </p:blipFill>
        <p:spPr bwMode="auto">
          <a:xfrm>
            <a:off x="6358367" y="2235168"/>
            <a:ext cx="5696608" cy="31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8" cstate="print"/>
          <a:srcRect l="10261" t="21710" r="41660" b="21694"/>
          <a:stretch>
            <a:fillRect/>
          </a:stretch>
        </p:blipFill>
        <p:spPr bwMode="auto">
          <a:xfrm>
            <a:off x="6356854" y="1814198"/>
            <a:ext cx="5688000" cy="41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 l="10824" t="20792" r="42353" b="20604"/>
          <a:stretch>
            <a:fillRect/>
          </a:stretch>
        </p:blipFill>
        <p:spPr bwMode="auto">
          <a:xfrm>
            <a:off x="6356780" y="1665816"/>
            <a:ext cx="5688075" cy="444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5098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ckup_Campo Belo (49).JPG"/>
          <p:cNvPicPr>
            <a:picLocks noChangeAspect="1"/>
          </p:cNvPicPr>
          <p:nvPr/>
        </p:nvPicPr>
        <p:blipFill rotWithShape="1">
          <a:blip r:embed="rId2" cstate="print">
            <a:alphaModFix/>
            <a:duotone>
              <a:prstClr val="black"/>
              <a:srgbClr val="26C8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mask_verde">
            <a:extLst>
              <a:ext uri="{FF2B5EF4-FFF2-40B4-BE49-F238E27FC236}">
                <a16:creationId xmlns="" xmlns:a16="http://schemas.microsoft.com/office/drawing/2014/main" id="{2649BB7B-FD9A-40FC-951A-0C5F706C5630}"/>
              </a:ext>
            </a:extLst>
          </p:cNvPr>
          <p:cNvSpPr/>
          <p:nvPr/>
        </p:nvSpPr>
        <p:spPr>
          <a:xfrm>
            <a:off x="762" y="0"/>
            <a:ext cx="12190476" cy="6858000"/>
          </a:xfrm>
          <a:prstGeom prst="rect">
            <a:avLst/>
          </a:prstGeom>
          <a:gradFill flip="none" rotWithShape="1">
            <a:gsLst>
              <a:gs pos="50000">
                <a:srgbClr val="006979">
                  <a:alpha val="54000"/>
                </a:srgbClr>
              </a:gs>
              <a:gs pos="29000">
                <a:srgbClr val="005061">
                  <a:alpha val="54000"/>
                </a:srgbClr>
              </a:gs>
              <a:gs pos="7000">
                <a:srgbClr val="004254">
                  <a:alpha val="54000"/>
                </a:srgbClr>
              </a:gs>
              <a:gs pos="100000">
                <a:srgbClr val="007A8A">
                  <a:alpha val="54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1101880" y="2663281"/>
            <a:ext cx="499797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cs typeface="Arial" panose="020B0604020202020204" pitchFamily="34" charset="0"/>
              </a:rPr>
              <a:t>Obrigada</a:t>
            </a:r>
            <a:r>
              <a:rPr lang="pt-BR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  <a:p>
            <a:pPr algn="ctr"/>
            <a:endParaRPr lang="pt-BR" sz="40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Responsabilidade Social HAOC</a:t>
            </a:r>
          </a:p>
          <a:p>
            <a:pPr algn="ctr"/>
            <a:endParaRPr lang="pt-BR" sz="2000" b="1" i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pt-BR" sz="2000" b="1" i="1" dirty="0" smtClean="0">
                <a:solidFill>
                  <a:schemeClr val="bg1"/>
                </a:solidFill>
                <a:cs typeface="Arial" panose="020B0604020202020204" pitchFamily="34" charset="0"/>
              </a:rPr>
              <a:t>Ana Paula Neves Marques de Pinho</a:t>
            </a:r>
          </a:p>
          <a:p>
            <a:pPr algn="ctr"/>
            <a:r>
              <a:rPr lang="pt-BR" sz="2000" b="1" i="1" dirty="0" smtClean="0">
                <a:solidFill>
                  <a:schemeClr val="bg1"/>
                </a:solidFill>
                <a:cs typeface="Arial" panose="020B0604020202020204" pitchFamily="34" charset="0"/>
              </a:rPr>
              <a:t>Gestora da Responsabilidade Social HAOC</a:t>
            </a:r>
          </a:p>
          <a:p>
            <a:pPr algn="ctr"/>
            <a:r>
              <a:rPr lang="pt-BR" sz="2000" b="1" i="1" dirty="0" smtClean="0">
                <a:solidFill>
                  <a:schemeClr val="bg1"/>
                </a:solidFill>
                <a:cs typeface="Arial" panose="020B0604020202020204" pitchFamily="34" charset="0"/>
              </a:rPr>
              <a:t>(11) 3549-0106</a:t>
            </a:r>
          </a:p>
          <a:p>
            <a:pPr algn="ctr"/>
            <a:r>
              <a:rPr lang="pt-BR" sz="2000" b="1" i="1" dirty="0" smtClean="0">
                <a:solidFill>
                  <a:schemeClr val="bg1"/>
                </a:solidFill>
                <a:cs typeface="Arial" panose="020B0604020202020204" pitchFamily="34" charset="0"/>
              </a:rPr>
              <a:t>ampinho@haoc.com.br</a:t>
            </a:r>
          </a:p>
          <a:p>
            <a:pPr algn="ctr"/>
            <a:endParaRPr lang="pt-BR" sz="20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0" name="área_logo">
            <a:extLst>
              <a:ext uri="{FF2B5EF4-FFF2-40B4-BE49-F238E27FC236}">
                <a16:creationId xmlns="" xmlns:a16="http://schemas.microsoft.com/office/drawing/2014/main" id="{3187E64D-25D1-4A58-8731-D3BB4D75FA87}"/>
              </a:ext>
            </a:extLst>
          </p:cNvPr>
          <p:cNvSpPr/>
          <p:nvPr/>
        </p:nvSpPr>
        <p:spPr>
          <a:xfrm>
            <a:off x="8232036" y="2663281"/>
            <a:ext cx="3959964" cy="4194719"/>
          </a:xfrm>
          <a:custGeom>
            <a:avLst/>
            <a:gdLst>
              <a:gd name="connsiteX0" fmla="*/ 3959964 w 3959964"/>
              <a:gd name="connsiteY0" fmla="*/ 0 h 4194719"/>
              <a:gd name="connsiteX1" fmla="*/ 3959964 w 3959964"/>
              <a:gd name="connsiteY1" fmla="*/ 4194719 h 4194719"/>
              <a:gd name="connsiteX2" fmla="*/ 0 w 3959964"/>
              <a:gd name="connsiteY2" fmla="*/ 4194719 h 4194719"/>
              <a:gd name="connsiteX3" fmla="*/ 118784 w 3959964"/>
              <a:gd name="connsiteY3" fmla="*/ 4126420 h 4194719"/>
              <a:gd name="connsiteX4" fmla="*/ 3853958 w 3959964"/>
              <a:gd name="connsiteY4" fmla="*/ 206974 h 419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9964" h="4194719">
                <a:moveTo>
                  <a:pt x="3959964" y="0"/>
                </a:moveTo>
                <a:lnTo>
                  <a:pt x="3959964" y="4194719"/>
                </a:lnTo>
                <a:lnTo>
                  <a:pt x="0" y="4194719"/>
                </a:lnTo>
                <a:lnTo>
                  <a:pt x="118784" y="4126420"/>
                </a:lnTo>
                <a:cubicBezTo>
                  <a:pt x="1684182" y="3175261"/>
                  <a:pt x="2977342" y="1820677"/>
                  <a:pt x="3853958" y="2069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1" name="logo">
            <a:extLst>
              <a:ext uri="{FF2B5EF4-FFF2-40B4-BE49-F238E27FC236}">
                <a16:creationId xmlns="" xmlns:a16="http://schemas.microsoft.com/office/drawing/2014/main" id="{4160D769-9EBA-4159-B63D-0AC7F1AA0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675" y="5978650"/>
            <a:ext cx="3013941" cy="876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37F1E3E-BD89-40C2-A30A-E4C72C86597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72068" y="5680751"/>
            <a:ext cx="1884222" cy="4808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450DEA7F-2FAD-4055-ACAF-F2B5932BA24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04996" y="4606736"/>
            <a:ext cx="1207833" cy="5674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30A90160-3CB5-4345-AB5C-5FA11DFBCEC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24643" b="21177"/>
          <a:stretch>
            <a:fillRect/>
          </a:stretch>
        </p:blipFill>
        <p:spPr>
          <a:xfrm>
            <a:off x="10768381" y="5237021"/>
            <a:ext cx="1385571" cy="40376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0F8BB790-DC10-47CF-9613-DEC2E91C7E8A}"/>
              </a:ext>
            </a:extLst>
          </p:cNvPr>
          <p:cNvSpPr txBox="1"/>
          <p:nvPr/>
        </p:nvSpPr>
        <p:spPr>
          <a:xfrm>
            <a:off x="-150475" y="6598191"/>
            <a:ext cx="831439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pt-BR" sz="800" dirty="0" smtClean="0">
                <a:solidFill>
                  <a:schemeClr val="bg1"/>
                </a:solidFill>
                <a:latin typeface="+mj-lt"/>
              </a:rPr>
              <a:t>AFL 2018</a:t>
            </a:r>
            <a:endParaRPr lang="pt-BR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277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440</Words>
  <Application>Microsoft Office PowerPoint</Application>
  <PresentationFormat>Personalizar</PresentationFormat>
  <Paragraphs>149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Mizuho Ricardo Utino</dc:creator>
  <cp:lastModifiedBy>ANA PAULA N MARQUES DE PINHO</cp:lastModifiedBy>
  <cp:revision>328</cp:revision>
  <dcterms:created xsi:type="dcterms:W3CDTF">2018-03-06T08:23:05Z</dcterms:created>
  <dcterms:modified xsi:type="dcterms:W3CDTF">2018-11-05T22:27:05Z</dcterms:modified>
</cp:coreProperties>
</file>